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7" r:id="rId9"/>
    <p:sldId id="265" r:id="rId10"/>
    <p:sldId id="262" r:id="rId11"/>
    <p:sldId id="266" r:id="rId12"/>
  </p:sldIdLst>
  <p:sldSz cx="9144000" cy="6858000" type="screen4x3"/>
  <p:notesSz cx="6797675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54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41545"/>
            <a:ext cx="5438140" cy="44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1358"/>
            <a:ext cx="2945659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81358"/>
            <a:ext cx="2945659" cy="4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5B3A5-0DEA-452D-94E7-BCCCA8B6D3C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B3A5-0DEA-452D-94E7-BCCCA8B6D3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si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9147176" cy="6854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6413" y="2232025"/>
            <a:ext cx="6684962" cy="8636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238500"/>
            <a:ext cx="6677025" cy="550863"/>
          </a:xfrm>
        </p:spPr>
        <p:txBody>
          <a:bodyPr rIns="0"/>
          <a:lstStyle>
            <a:lvl1pPr marL="0" indent="0" algn="r">
              <a:buFont typeface="Warnock Pro Subhead" pitchFamily="18" charset="0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43550" y="6534150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www.ballerup.dk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41588-B62C-47B8-8F66-D68922953D8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33350"/>
            <a:ext cx="1952625" cy="5992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7700" y="133350"/>
            <a:ext cx="5705475" cy="5992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66ACC-91A8-494F-A35E-0701476347C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DEFE51-CF98-4C7F-AF3C-F02DE114E69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047A4F-92F0-47F1-B16C-1AB6035B3F2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70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F0A61-5BA7-4C44-A122-D5A78A14CF2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91B99-6B6D-4528-A9DE-BE078341173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390D33-C481-4E77-AFAC-C8AF11EB8DA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608A81-9782-4884-9551-FCD262D95FC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48928-972C-4C0F-B7AD-2FAAE4778EF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E8F9F-A470-4DAF-91FD-7E7DB7856E4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der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7175" cy="1150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133350"/>
            <a:ext cx="6261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00200"/>
            <a:ext cx="7810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4300" y="6534150"/>
            <a:ext cx="3257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AC25C1C-B11E-4496-9EA1-AC7C90866DC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9pPr>
    </p:titleStyle>
    <p:bodyStyle>
      <a:lvl1pPr marL="274638" indent="-274638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32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2pPr>
      <a:lvl3pPr marL="1355725" indent="-276225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3pPr>
      <a:lvl4pPr marL="19827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4pPr>
      <a:lvl5pPr marL="27209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5pPr>
      <a:lvl6pPr marL="31781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6pPr>
      <a:lvl7pPr marL="36353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7pPr>
      <a:lvl8pPr marL="40925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8pPr>
      <a:lvl9pPr marL="45497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/>
          <a:p>
            <a:r>
              <a:rPr lang="en-US"/>
              <a:t>www.ballerup.dk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1" y="2232025"/>
            <a:ext cx="7794626" cy="863600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– 2017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Anlægsbevilling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10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2050" name="Picture 2" descr="W:\Dokumenter\Billeder\Naturprægede friarealer\Møllemosen - 1503\Besigtigelse 15-09-30 Sti før renovering\IMG_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948" y="1134453"/>
            <a:ext cx="5888052" cy="4416039"/>
          </a:xfrm>
          <a:prstGeom prst="rect">
            <a:avLst/>
          </a:prstGeom>
          <a:noFill/>
        </p:spPr>
      </p:pic>
      <p:pic>
        <p:nvPicPr>
          <p:cNvPr id="2051" name="Picture 3" descr="W:\Dokumenter\Billeder\Naturprægede friarealer\Møllemosen - 1503\Tilsyn 15-10-29 Renovering af sti\IMG_2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2896"/>
            <a:ext cx="5033473" cy="3775104"/>
          </a:xfrm>
          <a:prstGeom prst="rect">
            <a:avLst/>
          </a:prstGeom>
          <a:noFill/>
        </p:spPr>
      </p:pic>
      <p:sp>
        <p:nvSpPr>
          <p:cNvPr id="8" name="Tekstboks 7"/>
          <p:cNvSpPr txBox="1"/>
          <p:nvPr/>
        </p:nvSpPr>
        <p:spPr>
          <a:xfrm>
            <a:off x="5238575" y="5674408"/>
            <a:ext cx="379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Eksempel på tidligere </a:t>
            </a:r>
          </a:p>
          <a:p>
            <a:r>
              <a:rPr lang="da-DK" dirty="0" err="1" smtClean="0"/>
              <a:t>stirenovering</a:t>
            </a:r>
            <a:r>
              <a:rPr lang="da-DK" dirty="0" smtClean="0"/>
              <a:t> - Før og efter</a:t>
            </a:r>
          </a:p>
          <a:p>
            <a:r>
              <a:rPr lang="da-DK" dirty="0" smtClean="0"/>
              <a:t>(Møllemosen)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11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159" t="25727" r="25293" b="17429"/>
          <a:stretch>
            <a:fillRect/>
          </a:stretch>
        </p:blipFill>
        <p:spPr bwMode="auto">
          <a:xfrm>
            <a:off x="327803" y="3378376"/>
            <a:ext cx="4416725" cy="26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5" descr="busk.jpg"/>
          <p:cNvPicPr>
            <a:picLocks noChangeAspect="1"/>
          </p:cNvPicPr>
          <p:nvPr/>
        </p:nvPicPr>
        <p:blipFill>
          <a:blip r:embed="rId3" cstate="print"/>
          <a:srcRect l="6577" t="14940" r="9223" b="10545"/>
          <a:stretch>
            <a:fillRect/>
          </a:stretch>
        </p:blipFill>
        <p:spPr>
          <a:xfrm>
            <a:off x="4839417" y="3398808"/>
            <a:ext cx="3925019" cy="2605177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388189" y="1431985"/>
            <a:ext cx="428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Visualisering af eksempel på et busket med årstidsvariation og etager af beplantning.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4925683" y="1423365"/>
            <a:ext cx="3761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Eksempel på et traditionelt busket. Dette busket har også mange kvaliteter, men ved at arbejde med flere typer i kommunen kan man øge diversiteten. 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26211" y="6098875"/>
            <a:ext cx="47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BEPLANTNINGSUDVIKLING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1026" name="Picture 2" descr="W:\Dokumenter\Anlægssager - Park\Renov gr omr 2017\Oversigtskort Grøn Pulje 2017.JPG"/>
          <p:cNvPicPr>
            <a:picLocks noChangeAspect="1" noChangeArrowheads="1"/>
          </p:cNvPicPr>
          <p:nvPr/>
        </p:nvPicPr>
        <p:blipFill>
          <a:blip r:embed="rId2" cstate="print"/>
          <a:srcRect t="756" b="-741"/>
          <a:stretch>
            <a:fillRect/>
          </a:stretch>
        </p:blipFill>
        <p:spPr bwMode="auto">
          <a:xfrm>
            <a:off x="0" y="1152525"/>
            <a:ext cx="9144000" cy="5724525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6210300" y="277177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Hundefold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210175" y="5143500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Pottemagersøen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047750" y="1952625"/>
            <a:ext cx="24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Sø Måløv Naturpark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238875" y="1762125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Sø </a:t>
            </a:r>
            <a:r>
              <a:rPr lang="da-DK" dirty="0" err="1" smtClean="0"/>
              <a:t>Lundegårdsstien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28675" y="3305175"/>
            <a:ext cx="29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Søer </a:t>
            </a:r>
            <a:r>
              <a:rPr lang="da-DK" dirty="0" err="1" smtClean="0"/>
              <a:t>Måløvhøj</a:t>
            </a:r>
            <a:r>
              <a:rPr lang="da-DK" dirty="0" smtClean="0"/>
              <a:t> skole øst</a:t>
            </a:r>
            <a:endParaRPr lang="da-DK" dirty="0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5438775" y="2066925"/>
            <a:ext cx="1038225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V="1">
            <a:off x="2343150" y="2466975"/>
            <a:ext cx="1295400" cy="809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273466" y="6251249"/>
            <a:ext cx="484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NATURGENOPRETNING OG HUNDEFOLD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2050" name="Picture 2" descr="W:\Dokumenter\Anlægssager - Park\Renov gr omr 2017\Luftfoto Pottemagersøen.JPG"/>
          <p:cNvPicPr>
            <a:picLocks noChangeAspect="1" noChangeArrowheads="1"/>
          </p:cNvPicPr>
          <p:nvPr/>
        </p:nvPicPr>
        <p:blipFill>
          <a:blip r:embed="rId2" cstate="print"/>
          <a:srcRect t="6667" r="5603" b="620"/>
          <a:stretch>
            <a:fillRect/>
          </a:stretch>
        </p:blipFill>
        <p:spPr bwMode="auto">
          <a:xfrm>
            <a:off x="8780" y="1157108"/>
            <a:ext cx="6773020" cy="5700892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3352800" y="6134100"/>
            <a:ext cx="198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Kræmmerstien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048125" y="176212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Fløjholmen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991350" y="1676400"/>
            <a:ext cx="20641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Pottemagersøen</a:t>
            </a:r>
            <a:endParaRPr lang="da-DK" dirty="0" smtClean="0"/>
          </a:p>
          <a:p>
            <a:endParaRPr lang="da-DK" dirty="0" smtClean="0"/>
          </a:p>
          <a:p>
            <a:pPr>
              <a:buFontTx/>
              <a:buChar char="-"/>
            </a:pPr>
            <a:r>
              <a:rPr lang="da-DK" sz="1400" dirty="0" smtClean="0"/>
              <a:t>indkig</a:t>
            </a:r>
          </a:p>
          <a:p>
            <a:pPr>
              <a:buFontTx/>
              <a:buChar char="-"/>
            </a:pPr>
            <a:r>
              <a:rPr lang="da-DK" sz="1400" dirty="0" smtClean="0"/>
              <a:t>rekreativ værdi</a:t>
            </a:r>
          </a:p>
          <a:p>
            <a:pPr>
              <a:buFontTx/>
              <a:buChar char="-"/>
            </a:pPr>
            <a:r>
              <a:rPr lang="da-DK" sz="1400" dirty="0" smtClean="0"/>
              <a:t>naturforbedring</a:t>
            </a:r>
            <a:endParaRPr lang="da-DK" sz="1400" dirty="0"/>
          </a:p>
        </p:txBody>
      </p:sp>
      <p:sp>
        <p:nvSpPr>
          <p:cNvPr id="8" name="Ligebenet trapez 7"/>
          <p:cNvSpPr/>
          <p:nvPr/>
        </p:nvSpPr>
        <p:spPr>
          <a:xfrm rot="6394568">
            <a:off x="3338724" y="4067938"/>
            <a:ext cx="553589" cy="398765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Ligebenet trapez 8"/>
          <p:cNvSpPr/>
          <p:nvPr/>
        </p:nvSpPr>
        <p:spPr>
          <a:xfrm rot="8764101">
            <a:off x="3052113" y="4573848"/>
            <a:ext cx="506701" cy="373772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Ligebenet trapez 9"/>
          <p:cNvSpPr/>
          <p:nvPr/>
        </p:nvSpPr>
        <p:spPr>
          <a:xfrm rot="588510">
            <a:off x="2482850" y="2916497"/>
            <a:ext cx="396514" cy="373772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Ligebenet trapez 10"/>
          <p:cNvSpPr/>
          <p:nvPr/>
        </p:nvSpPr>
        <p:spPr>
          <a:xfrm rot="16628230">
            <a:off x="1548353" y="3733966"/>
            <a:ext cx="530282" cy="182543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219075" y="2076450"/>
            <a:ext cx="279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Hundefold rekreative tiltag ved Pæremosevej.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64" r="4299"/>
          <a:stretch>
            <a:fillRect/>
          </a:stretch>
        </p:blipFill>
        <p:spPr bwMode="auto">
          <a:xfrm>
            <a:off x="3170583" y="1143000"/>
            <a:ext cx="597341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 rot="-480000">
            <a:off x="6431056" y="1333972"/>
            <a:ext cx="1635307" cy="18755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5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4098" name="Picture 2" descr="W:\Dokumenter\Anlægssager - Park\Renov gr omr 2017\Lundegårdsst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40332"/>
            <a:ext cx="3499642" cy="5705476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1152525" y="6276975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Lundegårdsstien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581150" y="1581150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Solbrinken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 flipH="1" flipV="1">
            <a:off x="762000" y="5705475"/>
            <a:ext cx="581025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W:\Dokumenter\Anlægssager - Park\Renov gr omr 2017\Måløvhøj sk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1146832"/>
            <a:ext cx="3086100" cy="5711168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6632732" y="5658639"/>
            <a:ext cx="844826" cy="8249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>
            <a:off x="7513977" y="1719470"/>
            <a:ext cx="15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</a:rPr>
              <a:t>Klakkebjerg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102626" y="5158409"/>
            <a:ext cx="17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Måløv Parkvej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Kombinationstegning 15"/>
          <p:cNvSpPr/>
          <p:nvPr/>
        </p:nvSpPr>
        <p:spPr>
          <a:xfrm>
            <a:off x="762000" y="2946400"/>
            <a:ext cx="1263650" cy="3175752"/>
          </a:xfrm>
          <a:custGeom>
            <a:avLst/>
            <a:gdLst>
              <a:gd name="connsiteX0" fmla="*/ 1238250 w 1263650"/>
              <a:gd name="connsiteY0" fmla="*/ 0 h 3175752"/>
              <a:gd name="connsiteX1" fmla="*/ 1244600 w 1263650"/>
              <a:gd name="connsiteY1" fmla="*/ 38100 h 3175752"/>
              <a:gd name="connsiteX2" fmla="*/ 1257300 w 1263650"/>
              <a:gd name="connsiteY2" fmla="*/ 57150 h 3175752"/>
              <a:gd name="connsiteX3" fmla="*/ 1263650 w 1263650"/>
              <a:gd name="connsiteY3" fmla="*/ 88900 h 3175752"/>
              <a:gd name="connsiteX4" fmla="*/ 1257300 w 1263650"/>
              <a:gd name="connsiteY4" fmla="*/ 196850 h 3175752"/>
              <a:gd name="connsiteX5" fmla="*/ 1250950 w 1263650"/>
              <a:gd name="connsiteY5" fmla="*/ 222250 h 3175752"/>
              <a:gd name="connsiteX6" fmla="*/ 1244600 w 1263650"/>
              <a:gd name="connsiteY6" fmla="*/ 260350 h 3175752"/>
              <a:gd name="connsiteX7" fmla="*/ 1225550 w 1263650"/>
              <a:gd name="connsiteY7" fmla="*/ 298450 h 3175752"/>
              <a:gd name="connsiteX8" fmla="*/ 1219200 w 1263650"/>
              <a:gd name="connsiteY8" fmla="*/ 317500 h 3175752"/>
              <a:gd name="connsiteX9" fmla="*/ 1193800 w 1263650"/>
              <a:gd name="connsiteY9" fmla="*/ 355600 h 3175752"/>
              <a:gd name="connsiteX10" fmla="*/ 1162050 w 1263650"/>
              <a:gd name="connsiteY10" fmla="*/ 406400 h 3175752"/>
              <a:gd name="connsiteX11" fmla="*/ 1149350 w 1263650"/>
              <a:gd name="connsiteY11" fmla="*/ 425450 h 3175752"/>
              <a:gd name="connsiteX12" fmla="*/ 1130300 w 1263650"/>
              <a:gd name="connsiteY12" fmla="*/ 444500 h 3175752"/>
              <a:gd name="connsiteX13" fmla="*/ 1104900 w 1263650"/>
              <a:gd name="connsiteY13" fmla="*/ 482600 h 3175752"/>
              <a:gd name="connsiteX14" fmla="*/ 1060450 w 1263650"/>
              <a:gd name="connsiteY14" fmla="*/ 533400 h 3175752"/>
              <a:gd name="connsiteX15" fmla="*/ 1041400 w 1263650"/>
              <a:gd name="connsiteY15" fmla="*/ 546100 h 3175752"/>
              <a:gd name="connsiteX16" fmla="*/ 1022350 w 1263650"/>
              <a:gd name="connsiteY16" fmla="*/ 565150 h 3175752"/>
              <a:gd name="connsiteX17" fmla="*/ 958850 w 1263650"/>
              <a:gd name="connsiteY17" fmla="*/ 615950 h 3175752"/>
              <a:gd name="connsiteX18" fmla="*/ 914400 w 1263650"/>
              <a:gd name="connsiteY18" fmla="*/ 660400 h 3175752"/>
              <a:gd name="connsiteX19" fmla="*/ 876300 w 1263650"/>
              <a:gd name="connsiteY19" fmla="*/ 692150 h 3175752"/>
              <a:gd name="connsiteX20" fmla="*/ 850900 w 1263650"/>
              <a:gd name="connsiteY20" fmla="*/ 723900 h 3175752"/>
              <a:gd name="connsiteX21" fmla="*/ 812800 w 1263650"/>
              <a:gd name="connsiteY21" fmla="*/ 749300 h 3175752"/>
              <a:gd name="connsiteX22" fmla="*/ 774700 w 1263650"/>
              <a:gd name="connsiteY22" fmla="*/ 787400 h 3175752"/>
              <a:gd name="connsiteX23" fmla="*/ 742950 w 1263650"/>
              <a:gd name="connsiteY23" fmla="*/ 819150 h 3175752"/>
              <a:gd name="connsiteX24" fmla="*/ 730250 w 1263650"/>
              <a:gd name="connsiteY24" fmla="*/ 838200 h 3175752"/>
              <a:gd name="connsiteX25" fmla="*/ 723900 w 1263650"/>
              <a:gd name="connsiteY25" fmla="*/ 857250 h 3175752"/>
              <a:gd name="connsiteX26" fmla="*/ 704850 w 1263650"/>
              <a:gd name="connsiteY26" fmla="*/ 869950 h 3175752"/>
              <a:gd name="connsiteX27" fmla="*/ 698500 w 1263650"/>
              <a:gd name="connsiteY27" fmla="*/ 889000 h 3175752"/>
              <a:gd name="connsiteX28" fmla="*/ 679450 w 1263650"/>
              <a:gd name="connsiteY28" fmla="*/ 914400 h 3175752"/>
              <a:gd name="connsiteX29" fmla="*/ 666750 w 1263650"/>
              <a:gd name="connsiteY29" fmla="*/ 933450 h 3175752"/>
              <a:gd name="connsiteX30" fmla="*/ 647700 w 1263650"/>
              <a:gd name="connsiteY30" fmla="*/ 958850 h 3175752"/>
              <a:gd name="connsiteX31" fmla="*/ 635000 w 1263650"/>
              <a:gd name="connsiteY31" fmla="*/ 984250 h 3175752"/>
              <a:gd name="connsiteX32" fmla="*/ 615950 w 1263650"/>
              <a:gd name="connsiteY32" fmla="*/ 1003300 h 3175752"/>
              <a:gd name="connsiteX33" fmla="*/ 596900 w 1263650"/>
              <a:gd name="connsiteY33" fmla="*/ 1028700 h 3175752"/>
              <a:gd name="connsiteX34" fmla="*/ 590550 w 1263650"/>
              <a:gd name="connsiteY34" fmla="*/ 1047750 h 3175752"/>
              <a:gd name="connsiteX35" fmla="*/ 571500 w 1263650"/>
              <a:gd name="connsiteY35" fmla="*/ 1066800 h 3175752"/>
              <a:gd name="connsiteX36" fmla="*/ 565150 w 1263650"/>
              <a:gd name="connsiteY36" fmla="*/ 1098550 h 3175752"/>
              <a:gd name="connsiteX37" fmla="*/ 552450 w 1263650"/>
              <a:gd name="connsiteY37" fmla="*/ 1130300 h 3175752"/>
              <a:gd name="connsiteX38" fmla="*/ 539750 w 1263650"/>
              <a:gd name="connsiteY38" fmla="*/ 1200150 h 3175752"/>
              <a:gd name="connsiteX39" fmla="*/ 533400 w 1263650"/>
              <a:gd name="connsiteY39" fmla="*/ 1250950 h 3175752"/>
              <a:gd name="connsiteX40" fmla="*/ 527050 w 1263650"/>
              <a:gd name="connsiteY40" fmla="*/ 1295400 h 3175752"/>
              <a:gd name="connsiteX41" fmla="*/ 520700 w 1263650"/>
              <a:gd name="connsiteY41" fmla="*/ 1574800 h 3175752"/>
              <a:gd name="connsiteX42" fmla="*/ 533400 w 1263650"/>
              <a:gd name="connsiteY42" fmla="*/ 1879600 h 3175752"/>
              <a:gd name="connsiteX43" fmla="*/ 546100 w 1263650"/>
              <a:gd name="connsiteY43" fmla="*/ 1905000 h 3175752"/>
              <a:gd name="connsiteX44" fmla="*/ 552450 w 1263650"/>
              <a:gd name="connsiteY44" fmla="*/ 1930400 h 3175752"/>
              <a:gd name="connsiteX45" fmla="*/ 571500 w 1263650"/>
              <a:gd name="connsiteY45" fmla="*/ 1987550 h 3175752"/>
              <a:gd name="connsiteX46" fmla="*/ 590550 w 1263650"/>
              <a:gd name="connsiteY46" fmla="*/ 2051050 h 3175752"/>
              <a:gd name="connsiteX47" fmla="*/ 641350 w 1263650"/>
              <a:gd name="connsiteY47" fmla="*/ 2133600 h 3175752"/>
              <a:gd name="connsiteX48" fmla="*/ 647700 w 1263650"/>
              <a:gd name="connsiteY48" fmla="*/ 2152650 h 3175752"/>
              <a:gd name="connsiteX49" fmla="*/ 660400 w 1263650"/>
              <a:gd name="connsiteY49" fmla="*/ 2171700 h 3175752"/>
              <a:gd name="connsiteX50" fmla="*/ 673100 w 1263650"/>
              <a:gd name="connsiteY50" fmla="*/ 2209800 h 3175752"/>
              <a:gd name="connsiteX51" fmla="*/ 711200 w 1263650"/>
              <a:gd name="connsiteY51" fmla="*/ 2260600 h 3175752"/>
              <a:gd name="connsiteX52" fmla="*/ 723900 w 1263650"/>
              <a:gd name="connsiteY52" fmla="*/ 2286000 h 3175752"/>
              <a:gd name="connsiteX53" fmla="*/ 730250 w 1263650"/>
              <a:gd name="connsiteY53" fmla="*/ 2305050 h 3175752"/>
              <a:gd name="connsiteX54" fmla="*/ 755650 w 1263650"/>
              <a:gd name="connsiteY54" fmla="*/ 2349500 h 3175752"/>
              <a:gd name="connsiteX55" fmla="*/ 787400 w 1263650"/>
              <a:gd name="connsiteY55" fmla="*/ 2374900 h 3175752"/>
              <a:gd name="connsiteX56" fmla="*/ 800100 w 1263650"/>
              <a:gd name="connsiteY56" fmla="*/ 2413000 h 3175752"/>
              <a:gd name="connsiteX57" fmla="*/ 825500 w 1263650"/>
              <a:gd name="connsiteY57" fmla="*/ 2451100 h 3175752"/>
              <a:gd name="connsiteX58" fmla="*/ 857250 w 1263650"/>
              <a:gd name="connsiteY58" fmla="*/ 2501900 h 3175752"/>
              <a:gd name="connsiteX59" fmla="*/ 869950 w 1263650"/>
              <a:gd name="connsiteY59" fmla="*/ 2520950 h 3175752"/>
              <a:gd name="connsiteX60" fmla="*/ 901700 w 1263650"/>
              <a:gd name="connsiteY60" fmla="*/ 2559050 h 3175752"/>
              <a:gd name="connsiteX61" fmla="*/ 908050 w 1263650"/>
              <a:gd name="connsiteY61" fmla="*/ 2590800 h 3175752"/>
              <a:gd name="connsiteX62" fmla="*/ 920750 w 1263650"/>
              <a:gd name="connsiteY62" fmla="*/ 2609850 h 3175752"/>
              <a:gd name="connsiteX63" fmla="*/ 933450 w 1263650"/>
              <a:gd name="connsiteY63" fmla="*/ 2641600 h 3175752"/>
              <a:gd name="connsiteX64" fmla="*/ 952500 w 1263650"/>
              <a:gd name="connsiteY64" fmla="*/ 2673350 h 3175752"/>
              <a:gd name="connsiteX65" fmla="*/ 971550 w 1263650"/>
              <a:gd name="connsiteY65" fmla="*/ 2730500 h 3175752"/>
              <a:gd name="connsiteX66" fmla="*/ 984250 w 1263650"/>
              <a:gd name="connsiteY66" fmla="*/ 2755900 h 3175752"/>
              <a:gd name="connsiteX67" fmla="*/ 996950 w 1263650"/>
              <a:gd name="connsiteY67" fmla="*/ 2825750 h 3175752"/>
              <a:gd name="connsiteX68" fmla="*/ 1003300 w 1263650"/>
              <a:gd name="connsiteY68" fmla="*/ 2844800 h 3175752"/>
              <a:gd name="connsiteX69" fmla="*/ 1016000 w 1263650"/>
              <a:gd name="connsiteY69" fmla="*/ 2870200 h 3175752"/>
              <a:gd name="connsiteX70" fmla="*/ 1022350 w 1263650"/>
              <a:gd name="connsiteY70" fmla="*/ 2933700 h 3175752"/>
              <a:gd name="connsiteX71" fmla="*/ 1028700 w 1263650"/>
              <a:gd name="connsiteY71" fmla="*/ 2971800 h 3175752"/>
              <a:gd name="connsiteX72" fmla="*/ 1022350 w 1263650"/>
              <a:gd name="connsiteY72" fmla="*/ 3054350 h 3175752"/>
              <a:gd name="connsiteX73" fmla="*/ 1009650 w 1263650"/>
              <a:gd name="connsiteY73" fmla="*/ 3092450 h 3175752"/>
              <a:gd name="connsiteX74" fmla="*/ 990600 w 1263650"/>
              <a:gd name="connsiteY74" fmla="*/ 3111500 h 3175752"/>
              <a:gd name="connsiteX75" fmla="*/ 946150 w 1263650"/>
              <a:gd name="connsiteY75" fmla="*/ 3143250 h 3175752"/>
              <a:gd name="connsiteX76" fmla="*/ 927100 w 1263650"/>
              <a:gd name="connsiteY76" fmla="*/ 3162300 h 3175752"/>
              <a:gd name="connsiteX77" fmla="*/ 882650 w 1263650"/>
              <a:gd name="connsiteY77" fmla="*/ 3175000 h 3175752"/>
              <a:gd name="connsiteX78" fmla="*/ 857250 w 1263650"/>
              <a:gd name="connsiteY78" fmla="*/ 3168650 h 3175752"/>
              <a:gd name="connsiteX79" fmla="*/ 850900 w 1263650"/>
              <a:gd name="connsiteY79" fmla="*/ 3130550 h 3175752"/>
              <a:gd name="connsiteX80" fmla="*/ 831850 w 1263650"/>
              <a:gd name="connsiteY80" fmla="*/ 3111500 h 3175752"/>
              <a:gd name="connsiteX81" fmla="*/ 800100 w 1263650"/>
              <a:gd name="connsiteY81" fmla="*/ 3067050 h 3175752"/>
              <a:gd name="connsiteX82" fmla="*/ 787400 w 1263650"/>
              <a:gd name="connsiteY82" fmla="*/ 3048000 h 3175752"/>
              <a:gd name="connsiteX83" fmla="*/ 781050 w 1263650"/>
              <a:gd name="connsiteY83" fmla="*/ 3028950 h 3175752"/>
              <a:gd name="connsiteX84" fmla="*/ 755650 w 1263650"/>
              <a:gd name="connsiteY84" fmla="*/ 3016250 h 3175752"/>
              <a:gd name="connsiteX85" fmla="*/ 711200 w 1263650"/>
              <a:gd name="connsiteY85" fmla="*/ 2959100 h 3175752"/>
              <a:gd name="connsiteX86" fmla="*/ 692150 w 1263650"/>
              <a:gd name="connsiteY86" fmla="*/ 2940050 h 3175752"/>
              <a:gd name="connsiteX87" fmla="*/ 679450 w 1263650"/>
              <a:gd name="connsiteY87" fmla="*/ 2921000 h 3175752"/>
              <a:gd name="connsiteX88" fmla="*/ 660400 w 1263650"/>
              <a:gd name="connsiteY88" fmla="*/ 2901950 h 3175752"/>
              <a:gd name="connsiteX89" fmla="*/ 635000 w 1263650"/>
              <a:gd name="connsiteY89" fmla="*/ 2857500 h 3175752"/>
              <a:gd name="connsiteX90" fmla="*/ 590550 w 1263650"/>
              <a:gd name="connsiteY90" fmla="*/ 2794000 h 3175752"/>
              <a:gd name="connsiteX91" fmla="*/ 565150 w 1263650"/>
              <a:gd name="connsiteY91" fmla="*/ 2755900 h 3175752"/>
              <a:gd name="connsiteX92" fmla="*/ 552450 w 1263650"/>
              <a:gd name="connsiteY92" fmla="*/ 2724150 h 3175752"/>
              <a:gd name="connsiteX93" fmla="*/ 546100 w 1263650"/>
              <a:gd name="connsiteY93" fmla="*/ 2698750 h 3175752"/>
              <a:gd name="connsiteX94" fmla="*/ 520700 w 1263650"/>
              <a:gd name="connsiteY94" fmla="*/ 2679700 h 3175752"/>
              <a:gd name="connsiteX95" fmla="*/ 495300 w 1263650"/>
              <a:gd name="connsiteY95" fmla="*/ 2622550 h 3175752"/>
              <a:gd name="connsiteX96" fmla="*/ 476250 w 1263650"/>
              <a:gd name="connsiteY96" fmla="*/ 2603500 h 3175752"/>
              <a:gd name="connsiteX97" fmla="*/ 450850 w 1263650"/>
              <a:gd name="connsiteY97" fmla="*/ 2552700 h 3175752"/>
              <a:gd name="connsiteX98" fmla="*/ 419100 w 1263650"/>
              <a:gd name="connsiteY98" fmla="*/ 2501900 h 3175752"/>
              <a:gd name="connsiteX99" fmla="*/ 406400 w 1263650"/>
              <a:gd name="connsiteY99" fmla="*/ 2476500 h 3175752"/>
              <a:gd name="connsiteX100" fmla="*/ 387350 w 1263650"/>
              <a:gd name="connsiteY100" fmla="*/ 2457450 h 3175752"/>
              <a:gd name="connsiteX101" fmla="*/ 368300 w 1263650"/>
              <a:gd name="connsiteY101" fmla="*/ 2413000 h 3175752"/>
              <a:gd name="connsiteX102" fmla="*/ 342900 w 1263650"/>
              <a:gd name="connsiteY102" fmla="*/ 2374900 h 3175752"/>
              <a:gd name="connsiteX103" fmla="*/ 336550 w 1263650"/>
              <a:gd name="connsiteY103" fmla="*/ 2355850 h 3175752"/>
              <a:gd name="connsiteX104" fmla="*/ 317500 w 1263650"/>
              <a:gd name="connsiteY104" fmla="*/ 2336800 h 3175752"/>
              <a:gd name="connsiteX105" fmla="*/ 304800 w 1263650"/>
              <a:gd name="connsiteY105" fmla="*/ 2311400 h 3175752"/>
              <a:gd name="connsiteX106" fmla="*/ 285750 w 1263650"/>
              <a:gd name="connsiteY106" fmla="*/ 2286000 h 3175752"/>
              <a:gd name="connsiteX107" fmla="*/ 241300 w 1263650"/>
              <a:gd name="connsiteY107" fmla="*/ 2216150 h 3175752"/>
              <a:gd name="connsiteX108" fmla="*/ 228600 w 1263650"/>
              <a:gd name="connsiteY108" fmla="*/ 2178050 h 3175752"/>
              <a:gd name="connsiteX109" fmla="*/ 190500 w 1263650"/>
              <a:gd name="connsiteY109" fmla="*/ 2127250 h 3175752"/>
              <a:gd name="connsiteX110" fmla="*/ 171450 w 1263650"/>
              <a:gd name="connsiteY110" fmla="*/ 2108200 h 3175752"/>
              <a:gd name="connsiteX111" fmla="*/ 152400 w 1263650"/>
              <a:gd name="connsiteY111" fmla="*/ 2082800 h 3175752"/>
              <a:gd name="connsiteX112" fmla="*/ 139700 w 1263650"/>
              <a:gd name="connsiteY112" fmla="*/ 2044700 h 3175752"/>
              <a:gd name="connsiteX113" fmla="*/ 107950 w 1263650"/>
              <a:gd name="connsiteY113" fmla="*/ 2000250 h 3175752"/>
              <a:gd name="connsiteX114" fmla="*/ 101600 w 1263650"/>
              <a:gd name="connsiteY114" fmla="*/ 1981200 h 3175752"/>
              <a:gd name="connsiteX115" fmla="*/ 82550 w 1263650"/>
              <a:gd name="connsiteY115" fmla="*/ 1962150 h 3175752"/>
              <a:gd name="connsiteX116" fmla="*/ 69850 w 1263650"/>
              <a:gd name="connsiteY116" fmla="*/ 1936750 h 3175752"/>
              <a:gd name="connsiteX117" fmla="*/ 57150 w 1263650"/>
              <a:gd name="connsiteY117" fmla="*/ 1917700 h 3175752"/>
              <a:gd name="connsiteX118" fmla="*/ 31750 w 1263650"/>
              <a:gd name="connsiteY118" fmla="*/ 1866900 h 3175752"/>
              <a:gd name="connsiteX119" fmla="*/ 19050 w 1263650"/>
              <a:gd name="connsiteY119" fmla="*/ 1841500 h 3175752"/>
              <a:gd name="connsiteX120" fmla="*/ 6350 w 1263650"/>
              <a:gd name="connsiteY120" fmla="*/ 1822450 h 3175752"/>
              <a:gd name="connsiteX121" fmla="*/ 0 w 1263650"/>
              <a:gd name="connsiteY121" fmla="*/ 1803400 h 317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63650" h="3175752">
                <a:moveTo>
                  <a:pt x="1238250" y="0"/>
                </a:moveTo>
                <a:cubicBezTo>
                  <a:pt x="1240367" y="12700"/>
                  <a:pt x="1240529" y="25886"/>
                  <a:pt x="1244600" y="38100"/>
                </a:cubicBezTo>
                <a:cubicBezTo>
                  <a:pt x="1247013" y="45340"/>
                  <a:pt x="1254620" y="50004"/>
                  <a:pt x="1257300" y="57150"/>
                </a:cubicBezTo>
                <a:cubicBezTo>
                  <a:pt x="1261090" y="67256"/>
                  <a:pt x="1261533" y="78317"/>
                  <a:pt x="1263650" y="88900"/>
                </a:cubicBezTo>
                <a:cubicBezTo>
                  <a:pt x="1261533" y="124883"/>
                  <a:pt x="1260717" y="160967"/>
                  <a:pt x="1257300" y="196850"/>
                </a:cubicBezTo>
                <a:cubicBezTo>
                  <a:pt x="1256473" y="205538"/>
                  <a:pt x="1252662" y="213692"/>
                  <a:pt x="1250950" y="222250"/>
                </a:cubicBezTo>
                <a:cubicBezTo>
                  <a:pt x="1248425" y="234875"/>
                  <a:pt x="1247393" y="247781"/>
                  <a:pt x="1244600" y="260350"/>
                </a:cubicBezTo>
                <a:cubicBezTo>
                  <a:pt x="1238216" y="289080"/>
                  <a:pt x="1239250" y="271049"/>
                  <a:pt x="1225550" y="298450"/>
                </a:cubicBezTo>
                <a:cubicBezTo>
                  <a:pt x="1222557" y="304437"/>
                  <a:pt x="1222451" y="311649"/>
                  <a:pt x="1219200" y="317500"/>
                </a:cubicBezTo>
                <a:cubicBezTo>
                  <a:pt x="1211787" y="330843"/>
                  <a:pt x="1200626" y="341948"/>
                  <a:pt x="1193800" y="355600"/>
                </a:cubicBezTo>
                <a:cubicBezTo>
                  <a:pt x="1173909" y="395381"/>
                  <a:pt x="1189527" y="367932"/>
                  <a:pt x="1162050" y="406400"/>
                </a:cubicBezTo>
                <a:cubicBezTo>
                  <a:pt x="1157614" y="412610"/>
                  <a:pt x="1154236" y="419587"/>
                  <a:pt x="1149350" y="425450"/>
                </a:cubicBezTo>
                <a:cubicBezTo>
                  <a:pt x="1143601" y="432349"/>
                  <a:pt x="1136650" y="438150"/>
                  <a:pt x="1130300" y="444500"/>
                </a:cubicBezTo>
                <a:cubicBezTo>
                  <a:pt x="1119747" y="476160"/>
                  <a:pt x="1130512" y="453329"/>
                  <a:pt x="1104900" y="482600"/>
                </a:cubicBezTo>
                <a:cubicBezTo>
                  <a:pt x="1086425" y="503714"/>
                  <a:pt x="1080778" y="516460"/>
                  <a:pt x="1060450" y="533400"/>
                </a:cubicBezTo>
                <a:cubicBezTo>
                  <a:pt x="1054587" y="538286"/>
                  <a:pt x="1047263" y="541214"/>
                  <a:pt x="1041400" y="546100"/>
                </a:cubicBezTo>
                <a:cubicBezTo>
                  <a:pt x="1034501" y="551849"/>
                  <a:pt x="1029168" y="559306"/>
                  <a:pt x="1022350" y="565150"/>
                </a:cubicBezTo>
                <a:cubicBezTo>
                  <a:pt x="961242" y="617528"/>
                  <a:pt x="1040200" y="540858"/>
                  <a:pt x="958850" y="615950"/>
                </a:cubicBezTo>
                <a:cubicBezTo>
                  <a:pt x="943453" y="630163"/>
                  <a:pt x="931835" y="648777"/>
                  <a:pt x="914400" y="660400"/>
                </a:cubicBezTo>
                <a:cubicBezTo>
                  <a:pt x="894111" y="673926"/>
                  <a:pt x="893413" y="672593"/>
                  <a:pt x="876300" y="692150"/>
                </a:cubicBezTo>
                <a:cubicBezTo>
                  <a:pt x="867375" y="702350"/>
                  <a:pt x="860974" y="714833"/>
                  <a:pt x="850900" y="723900"/>
                </a:cubicBezTo>
                <a:cubicBezTo>
                  <a:pt x="839555" y="734111"/>
                  <a:pt x="812800" y="749300"/>
                  <a:pt x="812800" y="749300"/>
                </a:cubicBezTo>
                <a:cubicBezTo>
                  <a:pt x="782870" y="794195"/>
                  <a:pt x="821958" y="740142"/>
                  <a:pt x="774700" y="787400"/>
                </a:cubicBezTo>
                <a:cubicBezTo>
                  <a:pt x="732367" y="829733"/>
                  <a:pt x="793750" y="785283"/>
                  <a:pt x="742950" y="819150"/>
                </a:cubicBezTo>
                <a:cubicBezTo>
                  <a:pt x="738717" y="825500"/>
                  <a:pt x="733663" y="831374"/>
                  <a:pt x="730250" y="838200"/>
                </a:cubicBezTo>
                <a:cubicBezTo>
                  <a:pt x="727257" y="844187"/>
                  <a:pt x="728081" y="852023"/>
                  <a:pt x="723900" y="857250"/>
                </a:cubicBezTo>
                <a:cubicBezTo>
                  <a:pt x="719132" y="863209"/>
                  <a:pt x="711200" y="865717"/>
                  <a:pt x="704850" y="869950"/>
                </a:cubicBezTo>
                <a:cubicBezTo>
                  <a:pt x="702733" y="876300"/>
                  <a:pt x="701821" y="883188"/>
                  <a:pt x="698500" y="889000"/>
                </a:cubicBezTo>
                <a:cubicBezTo>
                  <a:pt x="693249" y="898189"/>
                  <a:pt x="685601" y="905788"/>
                  <a:pt x="679450" y="914400"/>
                </a:cubicBezTo>
                <a:cubicBezTo>
                  <a:pt x="675014" y="920610"/>
                  <a:pt x="671186" y="927240"/>
                  <a:pt x="666750" y="933450"/>
                </a:cubicBezTo>
                <a:cubicBezTo>
                  <a:pt x="660599" y="942062"/>
                  <a:pt x="653309" y="949875"/>
                  <a:pt x="647700" y="958850"/>
                </a:cubicBezTo>
                <a:cubicBezTo>
                  <a:pt x="642683" y="966877"/>
                  <a:pt x="640502" y="976547"/>
                  <a:pt x="635000" y="984250"/>
                </a:cubicBezTo>
                <a:cubicBezTo>
                  <a:pt x="629780" y="991558"/>
                  <a:pt x="621794" y="996482"/>
                  <a:pt x="615950" y="1003300"/>
                </a:cubicBezTo>
                <a:cubicBezTo>
                  <a:pt x="609062" y="1011335"/>
                  <a:pt x="603250" y="1020233"/>
                  <a:pt x="596900" y="1028700"/>
                </a:cubicBezTo>
                <a:cubicBezTo>
                  <a:pt x="594783" y="1035050"/>
                  <a:pt x="594263" y="1042181"/>
                  <a:pt x="590550" y="1047750"/>
                </a:cubicBezTo>
                <a:cubicBezTo>
                  <a:pt x="585569" y="1055222"/>
                  <a:pt x="575516" y="1058768"/>
                  <a:pt x="571500" y="1066800"/>
                </a:cubicBezTo>
                <a:cubicBezTo>
                  <a:pt x="566673" y="1076453"/>
                  <a:pt x="568251" y="1088212"/>
                  <a:pt x="565150" y="1098550"/>
                </a:cubicBezTo>
                <a:cubicBezTo>
                  <a:pt x="561875" y="1109468"/>
                  <a:pt x="556683" y="1119717"/>
                  <a:pt x="552450" y="1130300"/>
                </a:cubicBezTo>
                <a:cubicBezTo>
                  <a:pt x="548217" y="1153583"/>
                  <a:pt x="543441" y="1176775"/>
                  <a:pt x="539750" y="1200150"/>
                </a:cubicBezTo>
                <a:cubicBezTo>
                  <a:pt x="537088" y="1217006"/>
                  <a:pt x="535655" y="1234035"/>
                  <a:pt x="533400" y="1250950"/>
                </a:cubicBezTo>
                <a:cubicBezTo>
                  <a:pt x="531422" y="1265786"/>
                  <a:pt x="529167" y="1280583"/>
                  <a:pt x="527050" y="1295400"/>
                </a:cubicBezTo>
                <a:cubicBezTo>
                  <a:pt x="524933" y="1388533"/>
                  <a:pt x="519687" y="1481648"/>
                  <a:pt x="520700" y="1574800"/>
                </a:cubicBezTo>
                <a:cubicBezTo>
                  <a:pt x="521805" y="1676482"/>
                  <a:pt x="525601" y="1778211"/>
                  <a:pt x="533400" y="1879600"/>
                </a:cubicBezTo>
                <a:cubicBezTo>
                  <a:pt x="534126" y="1889038"/>
                  <a:pt x="542776" y="1896137"/>
                  <a:pt x="546100" y="1905000"/>
                </a:cubicBezTo>
                <a:cubicBezTo>
                  <a:pt x="549164" y="1913172"/>
                  <a:pt x="550557" y="1921881"/>
                  <a:pt x="552450" y="1930400"/>
                </a:cubicBezTo>
                <a:cubicBezTo>
                  <a:pt x="570161" y="2010101"/>
                  <a:pt x="545637" y="1918582"/>
                  <a:pt x="571500" y="1987550"/>
                </a:cubicBezTo>
                <a:cubicBezTo>
                  <a:pt x="579106" y="2007834"/>
                  <a:pt x="578143" y="2032440"/>
                  <a:pt x="590550" y="2051050"/>
                </a:cubicBezTo>
                <a:cubicBezTo>
                  <a:pt x="611708" y="2082787"/>
                  <a:pt x="627587" y="2101485"/>
                  <a:pt x="641350" y="2133600"/>
                </a:cubicBezTo>
                <a:cubicBezTo>
                  <a:pt x="643987" y="2139752"/>
                  <a:pt x="644707" y="2146663"/>
                  <a:pt x="647700" y="2152650"/>
                </a:cubicBezTo>
                <a:cubicBezTo>
                  <a:pt x="651113" y="2159476"/>
                  <a:pt x="657300" y="2164726"/>
                  <a:pt x="660400" y="2171700"/>
                </a:cubicBezTo>
                <a:cubicBezTo>
                  <a:pt x="665837" y="2183933"/>
                  <a:pt x="665068" y="2199090"/>
                  <a:pt x="673100" y="2209800"/>
                </a:cubicBezTo>
                <a:cubicBezTo>
                  <a:pt x="685800" y="2226733"/>
                  <a:pt x="701734" y="2241668"/>
                  <a:pt x="711200" y="2260600"/>
                </a:cubicBezTo>
                <a:cubicBezTo>
                  <a:pt x="715433" y="2269067"/>
                  <a:pt x="720171" y="2277299"/>
                  <a:pt x="723900" y="2286000"/>
                </a:cubicBezTo>
                <a:cubicBezTo>
                  <a:pt x="726537" y="2292152"/>
                  <a:pt x="727613" y="2298898"/>
                  <a:pt x="730250" y="2305050"/>
                </a:cubicBezTo>
                <a:cubicBezTo>
                  <a:pt x="733985" y="2313766"/>
                  <a:pt x="747678" y="2341528"/>
                  <a:pt x="755650" y="2349500"/>
                </a:cubicBezTo>
                <a:cubicBezTo>
                  <a:pt x="765234" y="2359084"/>
                  <a:pt x="776817" y="2366433"/>
                  <a:pt x="787400" y="2374900"/>
                </a:cubicBezTo>
                <a:cubicBezTo>
                  <a:pt x="791633" y="2387600"/>
                  <a:pt x="792674" y="2401861"/>
                  <a:pt x="800100" y="2413000"/>
                </a:cubicBezTo>
                <a:cubicBezTo>
                  <a:pt x="808567" y="2425700"/>
                  <a:pt x="820673" y="2436620"/>
                  <a:pt x="825500" y="2451100"/>
                </a:cubicBezTo>
                <a:cubicBezTo>
                  <a:pt x="840613" y="2496440"/>
                  <a:pt x="827061" y="2481774"/>
                  <a:pt x="857250" y="2501900"/>
                </a:cubicBezTo>
                <a:cubicBezTo>
                  <a:pt x="861483" y="2508250"/>
                  <a:pt x="865064" y="2515087"/>
                  <a:pt x="869950" y="2520950"/>
                </a:cubicBezTo>
                <a:cubicBezTo>
                  <a:pt x="910694" y="2569843"/>
                  <a:pt x="870168" y="2511752"/>
                  <a:pt x="901700" y="2559050"/>
                </a:cubicBezTo>
                <a:cubicBezTo>
                  <a:pt x="903817" y="2569633"/>
                  <a:pt x="904260" y="2580694"/>
                  <a:pt x="908050" y="2590800"/>
                </a:cubicBezTo>
                <a:cubicBezTo>
                  <a:pt x="910730" y="2597946"/>
                  <a:pt x="917337" y="2603024"/>
                  <a:pt x="920750" y="2609850"/>
                </a:cubicBezTo>
                <a:cubicBezTo>
                  <a:pt x="925848" y="2620045"/>
                  <a:pt x="928352" y="2631405"/>
                  <a:pt x="933450" y="2641600"/>
                </a:cubicBezTo>
                <a:cubicBezTo>
                  <a:pt x="938970" y="2652639"/>
                  <a:pt x="947638" y="2662006"/>
                  <a:pt x="952500" y="2673350"/>
                </a:cubicBezTo>
                <a:cubicBezTo>
                  <a:pt x="960410" y="2691807"/>
                  <a:pt x="964342" y="2711758"/>
                  <a:pt x="971550" y="2730500"/>
                </a:cubicBezTo>
                <a:cubicBezTo>
                  <a:pt x="974948" y="2739335"/>
                  <a:pt x="980017" y="2747433"/>
                  <a:pt x="984250" y="2755900"/>
                </a:cubicBezTo>
                <a:cubicBezTo>
                  <a:pt x="989389" y="2791874"/>
                  <a:pt x="988396" y="2795810"/>
                  <a:pt x="996950" y="2825750"/>
                </a:cubicBezTo>
                <a:cubicBezTo>
                  <a:pt x="998789" y="2832186"/>
                  <a:pt x="1000663" y="2838648"/>
                  <a:pt x="1003300" y="2844800"/>
                </a:cubicBezTo>
                <a:cubicBezTo>
                  <a:pt x="1007029" y="2853501"/>
                  <a:pt x="1011767" y="2861733"/>
                  <a:pt x="1016000" y="2870200"/>
                </a:cubicBezTo>
                <a:cubicBezTo>
                  <a:pt x="1018117" y="2891367"/>
                  <a:pt x="1019712" y="2912592"/>
                  <a:pt x="1022350" y="2933700"/>
                </a:cubicBezTo>
                <a:cubicBezTo>
                  <a:pt x="1023947" y="2946476"/>
                  <a:pt x="1028700" y="2958925"/>
                  <a:pt x="1028700" y="2971800"/>
                </a:cubicBezTo>
                <a:cubicBezTo>
                  <a:pt x="1028700" y="2999398"/>
                  <a:pt x="1026654" y="3027090"/>
                  <a:pt x="1022350" y="3054350"/>
                </a:cubicBezTo>
                <a:cubicBezTo>
                  <a:pt x="1020262" y="3067573"/>
                  <a:pt x="1019116" y="3082984"/>
                  <a:pt x="1009650" y="3092450"/>
                </a:cubicBezTo>
                <a:cubicBezTo>
                  <a:pt x="1003300" y="3098800"/>
                  <a:pt x="996444" y="3104682"/>
                  <a:pt x="990600" y="3111500"/>
                </a:cubicBezTo>
                <a:cubicBezTo>
                  <a:pt x="961898" y="3144986"/>
                  <a:pt x="985459" y="3133423"/>
                  <a:pt x="946150" y="3143250"/>
                </a:cubicBezTo>
                <a:cubicBezTo>
                  <a:pt x="939800" y="3149600"/>
                  <a:pt x="934572" y="3157319"/>
                  <a:pt x="927100" y="3162300"/>
                </a:cubicBezTo>
                <a:cubicBezTo>
                  <a:pt x="921634" y="3165944"/>
                  <a:pt x="886037" y="3174153"/>
                  <a:pt x="882650" y="3175000"/>
                </a:cubicBezTo>
                <a:cubicBezTo>
                  <a:pt x="874183" y="3172883"/>
                  <a:pt x="862323" y="3175752"/>
                  <a:pt x="857250" y="3168650"/>
                </a:cubicBezTo>
                <a:cubicBezTo>
                  <a:pt x="849766" y="3158173"/>
                  <a:pt x="856129" y="3142315"/>
                  <a:pt x="850900" y="3130550"/>
                </a:cubicBezTo>
                <a:cubicBezTo>
                  <a:pt x="847253" y="3122344"/>
                  <a:pt x="838200" y="3117850"/>
                  <a:pt x="831850" y="3111500"/>
                </a:cubicBezTo>
                <a:cubicBezTo>
                  <a:pt x="820182" y="3076497"/>
                  <a:pt x="832972" y="3105401"/>
                  <a:pt x="800100" y="3067050"/>
                </a:cubicBezTo>
                <a:cubicBezTo>
                  <a:pt x="795133" y="3061256"/>
                  <a:pt x="790813" y="3054826"/>
                  <a:pt x="787400" y="3048000"/>
                </a:cubicBezTo>
                <a:cubicBezTo>
                  <a:pt x="784407" y="3042013"/>
                  <a:pt x="785783" y="3033683"/>
                  <a:pt x="781050" y="3028950"/>
                </a:cubicBezTo>
                <a:cubicBezTo>
                  <a:pt x="774357" y="3022257"/>
                  <a:pt x="764117" y="3020483"/>
                  <a:pt x="755650" y="3016250"/>
                </a:cubicBezTo>
                <a:cubicBezTo>
                  <a:pt x="740833" y="2997200"/>
                  <a:pt x="728265" y="2976165"/>
                  <a:pt x="711200" y="2959100"/>
                </a:cubicBezTo>
                <a:cubicBezTo>
                  <a:pt x="704850" y="2952750"/>
                  <a:pt x="697899" y="2946949"/>
                  <a:pt x="692150" y="2940050"/>
                </a:cubicBezTo>
                <a:cubicBezTo>
                  <a:pt x="687264" y="2934187"/>
                  <a:pt x="684336" y="2926863"/>
                  <a:pt x="679450" y="2921000"/>
                </a:cubicBezTo>
                <a:cubicBezTo>
                  <a:pt x="673701" y="2914101"/>
                  <a:pt x="665550" y="2909307"/>
                  <a:pt x="660400" y="2901950"/>
                </a:cubicBezTo>
                <a:cubicBezTo>
                  <a:pt x="650614" y="2887970"/>
                  <a:pt x="644162" y="2871897"/>
                  <a:pt x="635000" y="2857500"/>
                </a:cubicBezTo>
                <a:cubicBezTo>
                  <a:pt x="624857" y="2841561"/>
                  <a:pt x="595767" y="2809651"/>
                  <a:pt x="590550" y="2794000"/>
                </a:cubicBezTo>
                <a:cubicBezTo>
                  <a:pt x="581360" y="2766431"/>
                  <a:pt x="588933" y="2779683"/>
                  <a:pt x="565150" y="2755900"/>
                </a:cubicBezTo>
                <a:cubicBezTo>
                  <a:pt x="560917" y="2745317"/>
                  <a:pt x="556055" y="2734964"/>
                  <a:pt x="552450" y="2724150"/>
                </a:cubicBezTo>
                <a:cubicBezTo>
                  <a:pt x="549690" y="2715871"/>
                  <a:pt x="551173" y="2705852"/>
                  <a:pt x="546100" y="2698750"/>
                </a:cubicBezTo>
                <a:cubicBezTo>
                  <a:pt x="539949" y="2690138"/>
                  <a:pt x="529167" y="2686050"/>
                  <a:pt x="520700" y="2679700"/>
                </a:cubicBezTo>
                <a:cubicBezTo>
                  <a:pt x="511470" y="2652011"/>
                  <a:pt x="512071" y="2642676"/>
                  <a:pt x="495300" y="2622550"/>
                </a:cubicBezTo>
                <a:cubicBezTo>
                  <a:pt x="489551" y="2615651"/>
                  <a:pt x="481071" y="2611076"/>
                  <a:pt x="476250" y="2603500"/>
                </a:cubicBezTo>
                <a:cubicBezTo>
                  <a:pt x="466086" y="2587528"/>
                  <a:pt x="461352" y="2568452"/>
                  <a:pt x="450850" y="2552700"/>
                </a:cubicBezTo>
                <a:cubicBezTo>
                  <a:pt x="437618" y="2532852"/>
                  <a:pt x="431865" y="2524877"/>
                  <a:pt x="419100" y="2501900"/>
                </a:cubicBezTo>
                <a:cubicBezTo>
                  <a:pt x="414503" y="2493625"/>
                  <a:pt x="411902" y="2484203"/>
                  <a:pt x="406400" y="2476500"/>
                </a:cubicBezTo>
                <a:cubicBezTo>
                  <a:pt x="401180" y="2469192"/>
                  <a:pt x="392570" y="2464758"/>
                  <a:pt x="387350" y="2457450"/>
                </a:cubicBezTo>
                <a:cubicBezTo>
                  <a:pt x="355556" y="2412938"/>
                  <a:pt x="389028" y="2450311"/>
                  <a:pt x="368300" y="2413000"/>
                </a:cubicBezTo>
                <a:cubicBezTo>
                  <a:pt x="360887" y="2399657"/>
                  <a:pt x="347727" y="2389380"/>
                  <a:pt x="342900" y="2374900"/>
                </a:cubicBezTo>
                <a:cubicBezTo>
                  <a:pt x="340783" y="2368550"/>
                  <a:pt x="340263" y="2361419"/>
                  <a:pt x="336550" y="2355850"/>
                </a:cubicBezTo>
                <a:cubicBezTo>
                  <a:pt x="331569" y="2348378"/>
                  <a:pt x="322720" y="2344108"/>
                  <a:pt x="317500" y="2336800"/>
                </a:cubicBezTo>
                <a:cubicBezTo>
                  <a:pt x="311998" y="2329097"/>
                  <a:pt x="309817" y="2319427"/>
                  <a:pt x="304800" y="2311400"/>
                </a:cubicBezTo>
                <a:cubicBezTo>
                  <a:pt x="299191" y="2302425"/>
                  <a:pt x="291432" y="2294929"/>
                  <a:pt x="285750" y="2286000"/>
                </a:cubicBezTo>
                <a:cubicBezTo>
                  <a:pt x="232111" y="2201710"/>
                  <a:pt x="284846" y="2274211"/>
                  <a:pt x="241300" y="2216150"/>
                </a:cubicBezTo>
                <a:cubicBezTo>
                  <a:pt x="237067" y="2203450"/>
                  <a:pt x="238066" y="2187516"/>
                  <a:pt x="228600" y="2178050"/>
                </a:cubicBezTo>
                <a:cubicBezTo>
                  <a:pt x="183600" y="2133050"/>
                  <a:pt x="237841" y="2190371"/>
                  <a:pt x="190500" y="2127250"/>
                </a:cubicBezTo>
                <a:cubicBezTo>
                  <a:pt x="185112" y="2120066"/>
                  <a:pt x="177294" y="2115018"/>
                  <a:pt x="171450" y="2108200"/>
                </a:cubicBezTo>
                <a:cubicBezTo>
                  <a:pt x="164562" y="2100165"/>
                  <a:pt x="158750" y="2091267"/>
                  <a:pt x="152400" y="2082800"/>
                </a:cubicBezTo>
                <a:cubicBezTo>
                  <a:pt x="148167" y="2070100"/>
                  <a:pt x="147732" y="2055410"/>
                  <a:pt x="139700" y="2044700"/>
                </a:cubicBezTo>
                <a:cubicBezTo>
                  <a:pt x="135386" y="2038947"/>
                  <a:pt x="112593" y="2009535"/>
                  <a:pt x="107950" y="2000250"/>
                </a:cubicBezTo>
                <a:cubicBezTo>
                  <a:pt x="104957" y="1994263"/>
                  <a:pt x="105313" y="1986769"/>
                  <a:pt x="101600" y="1981200"/>
                </a:cubicBezTo>
                <a:cubicBezTo>
                  <a:pt x="96619" y="1973728"/>
                  <a:pt x="87770" y="1969458"/>
                  <a:pt x="82550" y="1962150"/>
                </a:cubicBezTo>
                <a:cubicBezTo>
                  <a:pt x="77048" y="1954447"/>
                  <a:pt x="74546" y="1944969"/>
                  <a:pt x="69850" y="1936750"/>
                </a:cubicBezTo>
                <a:cubicBezTo>
                  <a:pt x="66064" y="1930124"/>
                  <a:pt x="60804" y="1924400"/>
                  <a:pt x="57150" y="1917700"/>
                </a:cubicBezTo>
                <a:cubicBezTo>
                  <a:pt x="48084" y="1901080"/>
                  <a:pt x="40217" y="1883833"/>
                  <a:pt x="31750" y="1866900"/>
                </a:cubicBezTo>
                <a:cubicBezTo>
                  <a:pt x="27517" y="1858433"/>
                  <a:pt x="24301" y="1849376"/>
                  <a:pt x="19050" y="1841500"/>
                </a:cubicBezTo>
                <a:cubicBezTo>
                  <a:pt x="14817" y="1835150"/>
                  <a:pt x="9763" y="1829276"/>
                  <a:pt x="6350" y="1822450"/>
                </a:cubicBezTo>
                <a:cubicBezTo>
                  <a:pt x="3357" y="1816463"/>
                  <a:pt x="0" y="1803400"/>
                  <a:pt x="0" y="1803400"/>
                </a:cubicBezTo>
              </a:path>
            </a:pathLst>
          </a:custGeom>
          <a:ln w="50800">
            <a:solidFill>
              <a:srgbClr val="92D05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451225" y="1276350"/>
            <a:ext cx="2790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Sti omkring sø ved </a:t>
            </a:r>
            <a:r>
              <a:rPr lang="da-DK" dirty="0" err="1" smtClean="0"/>
              <a:t>Lundegårdsstien</a:t>
            </a:r>
            <a:endParaRPr lang="da-DK" dirty="0" smtClean="0"/>
          </a:p>
          <a:p>
            <a:endParaRPr lang="da-DK" sz="1400" dirty="0" smtClean="0"/>
          </a:p>
          <a:p>
            <a:r>
              <a:rPr lang="da-DK" sz="1400" dirty="0" smtClean="0"/>
              <a:t>- rekreativ værdi</a:t>
            </a:r>
            <a:endParaRPr lang="da-DK" sz="1400" dirty="0"/>
          </a:p>
        </p:txBody>
      </p:sp>
      <p:sp>
        <p:nvSpPr>
          <p:cNvPr id="19" name="Ligebenet trapez 18"/>
          <p:cNvSpPr/>
          <p:nvPr/>
        </p:nvSpPr>
        <p:spPr>
          <a:xfrm rot="959517">
            <a:off x="8143335" y="2296778"/>
            <a:ext cx="503008" cy="319383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Ligebenet trapez 19"/>
          <p:cNvSpPr/>
          <p:nvPr/>
        </p:nvSpPr>
        <p:spPr>
          <a:xfrm rot="15950139">
            <a:off x="7799979" y="2687380"/>
            <a:ext cx="432817" cy="319383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Ligebenet trapez 20"/>
          <p:cNvSpPr/>
          <p:nvPr/>
        </p:nvSpPr>
        <p:spPr>
          <a:xfrm rot="11383585">
            <a:off x="6811135" y="6243197"/>
            <a:ext cx="377123" cy="219298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Ligebenet trapez 21"/>
          <p:cNvSpPr/>
          <p:nvPr/>
        </p:nvSpPr>
        <p:spPr>
          <a:xfrm rot="5400000">
            <a:off x="7084185" y="5951097"/>
            <a:ext cx="377123" cy="219298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Ligebenet trapez 22"/>
          <p:cNvSpPr/>
          <p:nvPr/>
        </p:nvSpPr>
        <p:spPr>
          <a:xfrm rot="17140774">
            <a:off x="6601585" y="5868547"/>
            <a:ext cx="377123" cy="219298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boks 23"/>
          <p:cNvSpPr txBox="1"/>
          <p:nvPr/>
        </p:nvSpPr>
        <p:spPr>
          <a:xfrm>
            <a:off x="4011549" y="5245862"/>
            <a:ext cx="2092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To søer</a:t>
            </a:r>
          </a:p>
          <a:p>
            <a:pPr algn="r"/>
            <a:r>
              <a:rPr lang="da-DK" dirty="0" smtClean="0"/>
              <a:t>Måløv Parkvej og </a:t>
            </a:r>
            <a:r>
              <a:rPr lang="da-DK" dirty="0" err="1" smtClean="0"/>
              <a:t>Klakkebjerg</a:t>
            </a:r>
            <a:endParaRPr lang="da-DK" dirty="0" smtClean="0"/>
          </a:p>
          <a:p>
            <a:pPr algn="r"/>
            <a:endParaRPr lang="da-DK" dirty="0" smtClean="0"/>
          </a:p>
          <a:p>
            <a:pPr algn="r"/>
            <a:r>
              <a:rPr lang="da-DK" sz="1400" dirty="0" smtClean="0"/>
              <a:t>- indkig</a:t>
            </a:r>
          </a:p>
          <a:p>
            <a:pPr algn="r"/>
            <a:r>
              <a:rPr lang="da-DK" sz="1400" dirty="0" smtClean="0"/>
              <a:t>- rekreativ værdi</a:t>
            </a:r>
            <a:endParaRPr lang="da-DK" sz="1400" dirty="0"/>
          </a:p>
        </p:txBody>
      </p:sp>
      <p:sp>
        <p:nvSpPr>
          <p:cNvPr id="10" name="Ellipse 9"/>
          <p:cNvSpPr/>
          <p:nvPr/>
        </p:nvSpPr>
        <p:spPr>
          <a:xfrm>
            <a:off x="7901609" y="2435088"/>
            <a:ext cx="844826" cy="8249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5122" name="Picture 2" descr="W:\Dokumenter\Anlægssager - Park\Renov gr omr 2017\Måløv Natur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1143023"/>
            <a:ext cx="6510170" cy="5714978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178904" y="5148470"/>
            <a:ext cx="159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Ved Gershøj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Ligebenet trapez 6"/>
          <p:cNvSpPr/>
          <p:nvPr/>
        </p:nvSpPr>
        <p:spPr>
          <a:xfrm rot="16628230">
            <a:off x="2740916" y="3124858"/>
            <a:ext cx="289252" cy="338495"/>
          </a:xfrm>
          <a:prstGeom prst="trapezoid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2842658" y="2832648"/>
            <a:ext cx="844826" cy="8249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610350" y="1676400"/>
            <a:ext cx="20985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Vandhul i </a:t>
            </a:r>
          </a:p>
          <a:p>
            <a:r>
              <a:rPr lang="da-DK" dirty="0" smtClean="0"/>
              <a:t>Måløv Naturpark</a:t>
            </a:r>
          </a:p>
          <a:p>
            <a:endParaRPr lang="da-DK" sz="1400" dirty="0" smtClean="0"/>
          </a:p>
          <a:p>
            <a:pPr>
              <a:buFontTx/>
              <a:buChar char="-"/>
            </a:pPr>
            <a:r>
              <a:rPr lang="da-DK" sz="1400" dirty="0" smtClean="0"/>
              <a:t>indkig</a:t>
            </a:r>
          </a:p>
          <a:p>
            <a:pPr>
              <a:buFontTx/>
              <a:buChar char="-"/>
            </a:pPr>
            <a:r>
              <a:rPr lang="da-DK" sz="1400" dirty="0" smtClean="0"/>
              <a:t>naturforbedring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7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317" y="1150482"/>
            <a:ext cx="7909684" cy="570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ombinationstegning 4"/>
          <p:cNvSpPr/>
          <p:nvPr/>
        </p:nvSpPr>
        <p:spPr>
          <a:xfrm>
            <a:off x="2993923" y="3067665"/>
            <a:ext cx="3657600" cy="1991032"/>
          </a:xfrm>
          <a:custGeom>
            <a:avLst/>
            <a:gdLst>
              <a:gd name="connsiteX0" fmla="*/ 3628103 w 3657600"/>
              <a:gd name="connsiteY0" fmla="*/ 368709 h 1991032"/>
              <a:gd name="connsiteX1" fmla="*/ 3451122 w 3657600"/>
              <a:gd name="connsiteY1" fmla="*/ 501445 h 1991032"/>
              <a:gd name="connsiteX2" fmla="*/ 3465871 w 3657600"/>
              <a:gd name="connsiteY2" fmla="*/ 663677 h 1991032"/>
              <a:gd name="connsiteX3" fmla="*/ 3303638 w 3657600"/>
              <a:gd name="connsiteY3" fmla="*/ 855406 h 1991032"/>
              <a:gd name="connsiteX4" fmla="*/ 3170903 w 3657600"/>
              <a:gd name="connsiteY4" fmla="*/ 1002890 h 1991032"/>
              <a:gd name="connsiteX5" fmla="*/ 2964425 w 3657600"/>
              <a:gd name="connsiteY5" fmla="*/ 1061883 h 1991032"/>
              <a:gd name="connsiteX6" fmla="*/ 2639961 w 3657600"/>
              <a:gd name="connsiteY6" fmla="*/ 1091380 h 1991032"/>
              <a:gd name="connsiteX7" fmla="*/ 2256503 w 3657600"/>
              <a:gd name="connsiteY7" fmla="*/ 1106129 h 1991032"/>
              <a:gd name="connsiteX8" fmla="*/ 1873045 w 3657600"/>
              <a:gd name="connsiteY8" fmla="*/ 1106129 h 1991032"/>
              <a:gd name="connsiteX9" fmla="*/ 1519083 w 3657600"/>
              <a:gd name="connsiteY9" fmla="*/ 1076632 h 1991032"/>
              <a:gd name="connsiteX10" fmla="*/ 1312606 w 3657600"/>
              <a:gd name="connsiteY10" fmla="*/ 1047135 h 1991032"/>
              <a:gd name="connsiteX11" fmla="*/ 1106129 w 3657600"/>
              <a:gd name="connsiteY11" fmla="*/ 1002890 h 1991032"/>
              <a:gd name="connsiteX12" fmla="*/ 958645 w 3657600"/>
              <a:gd name="connsiteY12" fmla="*/ 884903 h 1991032"/>
              <a:gd name="connsiteX13" fmla="*/ 884903 w 3657600"/>
              <a:gd name="connsiteY13" fmla="*/ 752167 h 1991032"/>
              <a:gd name="connsiteX14" fmla="*/ 840658 w 3657600"/>
              <a:gd name="connsiteY14" fmla="*/ 589935 h 1991032"/>
              <a:gd name="connsiteX15" fmla="*/ 811161 w 3657600"/>
              <a:gd name="connsiteY15" fmla="*/ 383458 h 1991032"/>
              <a:gd name="connsiteX16" fmla="*/ 766916 w 3657600"/>
              <a:gd name="connsiteY16" fmla="*/ 235974 h 1991032"/>
              <a:gd name="connsiteX17" fmla="*/ 752167 w 3657600"/>
              <a:gd name="connsiteY17" fmla="*/ 0 h 1991032"/>
              <a:gd name="connsiteX18" fmla="*/ 752167 w 3657600"/>
              <a:gd name="connsiteY18" fmla="*/ 0 h 1991032"/>
              <a:gd name="connsiteX19" fmla="*/ 427703 w 3657600"/>
              <a:gd name="connsiteY19" fmla="*/ 132735 h 1991032"/>
              <a:gd name="connsiteX20" fmla="*/ 221225 w 3657600"/>
              <a:gd name="connsiteY20" fmla="*/ 383458 h 1991032"/>
              <a:gd name="connsiteX21" fmla="*/ 0 w 3657600"/>
              <a:gd name="connsiteY21" fmla="*/ 501445 h 1991032"/>
              <a:gd name="connsiteX22" fmla="*/ 0 w 3657600"/>
              <a:gd name="connsiteY22" fmla="*/ 501445 h 1991032"/>
              <a:gd name="connsiteX23" fmla="*/ 58993 w 3657600"/>
              <a:gd name="connsiteY23" fmla="*/ 722670 h 1991032"/>
              <a:gd name="connsiteX24" fmla="*/ 191729 w 3657600"/>
              <a:gd name="connsiteY24" fmla="*/ 855406 h 1991032"/>
              <a:gd name="connsiteX25" fmla="*/ 206477 w 3657600"/>
              <a:gd name="connsiteY25" fmla="*/ 958645 h 1991032"/>
              <a:gd name="connsiteX26" fmla="*/ 250722 w 3657600"/>
              <a:gd name="connsiteY26" fmla="*/ 1120877 h 1991032"/>
              <a:gd name="connsiteX27" fmla="*/ 324464 w 3657600"/>
              <a:gd name="connsiteY27" fmla="*/ 1238864 h 1991032"/>
              <a:gd name="connsiteX28" fmla="*/ 442451 w 3657600"/>
              <a:gd name="connsiteY28" fmla="*/ 1238864 h 1991032"/>
              <a:gd name="connsiteX29" fmla="*/ 589935 w 3657600"/>
              <a:gd name="connsiteY29" fmla="*/ 1194619 h 1991032"/>
              <a:gd name="connsiteX30" fmla="*/ 796412 w 3657600"/>
              <a:gd name="connsiteY30" fmla="*/ 1194619 h 1991032"/>
              <a:gd name="connsiteX31" fmla="*/ 943896 w 3657600"/>
              <a:gd name="connsiteY31" fmla="*/ 1356851 h 1991032"/>
              <a:gd name="connsiteX32" fmla="*/ 1047135 w 3657600"/>
              <a:gd name="connsiteY32" fmla="*/ 1504335 h 1991032"/>
              <a:gd name="connsiteX33" fmla="*/ 1150374 w 3657600"/>
              <a:gd name="connsiteY33" fmla="*/ 1651819 h 1991032"/>
              <a:gd name="connsiteX34" fmla="*/ 1150374 w 3657600"/>
              <a:gd name="connsiteY34" fmla="*/ 1828800 h 1991032"/>
              <a:gd name="connsiteX35" fmla="*/ 1150374 w 3657600"/>
              <a:gd name="connsiteY35" fmla="*/ 1976283 h 1991032"/>
              <a:gd name="connsiteX36" fmla="*/ 1386348 w 3657600"/>
              <a:gd name="connsiteY36" fmla="*/ 1991032 h 1991032"/>
              <a:gd name="connsiteX37" fmla="*/ 1519083 w 3657600"/>
              <a:gd name="connsiteY37" fmla="*/ 1946787 h 1991032"/>
              <a:gd name="connsiteX38" fmla="*/ 1622322 w 3657600"/>
              <a:gd name="connsiteY38" fmla="*/ 1843548 h 1991032"/>
              <a:gd name="connsiteX39" fmla="*/ 1622322 w 3657600"/>
              <a:gd name="connsiteY39" fmla="*/ 1725561 h 1991032"/>
              <a:gd name="connsiteX40" fmla="*/ 1607574 w 3657600"/>
              <a:gd name="connsiteY40" fmla="*/ 1533832 h 1991032"/>
              <a:gd name="connsiteX41" fmla="*/ 1637071 w 3657600"/>
              <a:gd name="connsiteY41" fmla="*/ 1386348 h 1991032"/>
              <a:gd name="connsiteX42" fmla="*/ 1710812 w 3657600"/>
              <a:gd name="connsiteY42" fmla="*/ 1283109 h 1991032"/>
              <a:gd name="connsiteX43" fmla="*/ 1828800 w 3657600"/>
              <a:gd name="connsiteY43" fmla="*/ 1283109 h 1991032"/>
              <a:gd name="connsiteX44" fmla="*/ 2109019 w 3657600"/>
              <a:gd name="connsiteY44" fmla="*/ 1297858 h 1991032"/>
              <a:gd name="connsiteX45" fmla="*/ 2241754 w 3657600"/>
              <a:gd name="connsiteY45" fmla="*/ 1356851 h 1991032"/>
              <a:gd name="connsiteX46" fmla="*/ 2359742 w 3657600"/>
              <a:gd name="connsiteY46" fmla="*/ 1401096 h 1991032"/>
              <a:gd name="connsiteX47" fmla="*/ 2507225 w 3657600"/>
              <a:gd name="connsiteY47" fmla="*/ 1401096 h 1991032"/>
              <a:gd name="connsiteX48" fmla="*/ 2698954 w 3657600"/>
              <a:gd name="connsiteY48" fmla="*/ 1401096 h 1991032"/>
              <a:gd name="connsiteX49" fmla="*/ 2698954 w 3657600"/>
              <a:gd name="connsiteY49" fmla="*/ 1401096 h 1991032"/>
              <a:gd name="connsiteX50" fmla="*/ 3052916 w 3657600"/>
              <a:gd name="connsiteY50" fmla="*/ 1371600 h 1991032"/>
              <a:gd name="connsiteX51" fmla="*/ 3215148 w 3657600"/>
              <a:gd name="connsiteY51" fmla="*/ 1238864 h 1991032"/>
              <a:gd name="connsiteX52" fmla="*/ 3377380 w 3657600"/>
              <a:gd name="connsiteY52" fmla="*/ 1106129 h 1991032"/>
              <a:gd name="connsiteX53" fmla="*/ 3480619 w 3657600"/>
              <a:gd name="connsiteY53" fmla="*/ 1002890 h 1991032"/>
              <a:gd name="connsiteX54" fmla="*/ 3539612 w 3657600"/>
              <a:gd name="connsiteY54" fmla="*/ 855406 h 1991032"/>
              <a:gd name="connsiteX55" fmla="*/ 3642851 w 3657600"/>
              <a:gd name="connsiteY55" fmla="*/ 707922 h 1991032"/>
              <a:gd name="connsiteX56" fmla="*/ 3642851 w 3657600"/>
              <a:gd name="connsiteY56" fmla="*/ 707922 h 1991032"/>
              <a:gd name="connsiteX57" fmla="*/ 3657600 w 3657600"/>
              <a:gd name="connsiteY57" fmla="*/ 516193 h 1991032"/>
              <a:gd name="connsiteX58" fmla="*/ 3628103 w 3657600"/>
              <a:gd name="connsiteY58" fmla="*/ 368709 h 199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57600" h="1991032">
                <a:moveTo>
                  <a:pt x="3628103" y="368709"/>
                </a:moveTo>
                <a:lnTo>
                  <a:pt x="3451122" y="501445"/>
                </a:lnTo>
                <a:lnTo>
                  <a:pt x="3465871" y="663677"/>
                </a:lnTo>
                <a:lnTo>
                  <a:pt x="3303638" y="855406"/>
                </a:lnTo>
                <a:lnTo>
                  <a:pt x="3170903" y="1002890"/>
                </a:lnTo>
                <a:lnTo>
                  <a:pt x="2964425" y="1061883"/>
                </a:lnTo>
                <a:lnTo>
                  <a:pt x="2639961" y="1091380"/>
                </a:lnTo>
                <a:lnTo>
                  <a:pt x="2256503" y="1106129"/>
                </a:lnTo>
                <a:lnTo>
                  <a:pt x="1873045" y="1106129"/>
                </a:lnTo>
                <a:lnTo>
                  <a:pt x="1519083" y="1076632"/>
                </a:lnTo>
                <a:lnTo>
                  <a:pt x="1312606" y="1047135"/>
                </a:lnTo>
                <a:lnTo>
                  <a:pt x="1106129" y="1002890"/>
                </a:lnTo>
                <a:lnTo>
                  <a:pt x="958645" y="884903"/>
                </a:lnTo>
                <a:lnTo>
                  <a:pt x="884903" y="752167"/>
                </a:lnTo>
                <a:lnTo>
                  <a:pt x="840658" y="589935"/>
                </a:lnTo>
                <a:lnTo>
                  <a:pt x="811161" y="383458"/>
                </a:lnTo>
                <a:lnTo>
                  <a:pt x="766916" y="235974"/>
                </a:lnTo>
                <a:lnTo>
                  <a:pt x="752167" y="0"/>
                </a:lnTo>
                <a:lnTo>
                  <a:pt x="752167" y="0"/>
                </a:lnTo>
                <a:lnTo>
                  <a:pt x="427703" y="132735"/>
                </a:lnTo>
                <a:lnTo>
                  <a:pt x="221225" y="383458"/>
                </a:lnTo>
                <a:lnTo>
                  <a:pt x="0" y="501445"/>
                </a:lnTo>
                <a:lnTo>
                  <a:pt x="0" y="501445"/>
                </a:lnTo>
                <a:lnTo>
                  <a:pt x="58993" y="722670"/>
                </a:lnTo>
                <a:lnTo>
                  <a:pt x="191729" y="855406"/>
                </a:lnTo>
                <a:lnTo>
                  <a:pt x="206477" y="958645"/>
                </a:lnTo>
                <a:lnTo>
                  <a:pt x="250722" y="1120877"/>
                </a:lnTo>
                <a:lnTo>
                  <a:pt x="324464" y="1238864"/>
                </a:lnTo>
                <a:lnTo>
                  <a:pt x="442451" y="1238864"/>
                </a:lnTo>
                <a:lnTo>
                  <a:pt x="589935" y="1194619"/>
                </a:lnTo>
                <a:lnTo>
                  <a:pt x="796412" y="1194619"/>
                </a:lnTo>
                <a:lnTo>
                  <a:pt x="943896" y="1356851"/>
                </a:lnTo>
                <a:lnTo>
                  <a:pt x="1047135" y="1504335"/>
                </a:lnTo>
                <a:lnTo>
                  <a:pt x="1150374" y="1651819"/>
                </a:lnTo>
                <a:lnTo>
                  <a:pt x="1150374" y="1828800"/>
                </a:lnTo>
                <a:lnTo>
                  <a:pt x="1150374" y="1976283"/>
                </a:lnTo>
                <a:lnTo>
                  <a:pt x="1386348" y="1991032"/>
                </a:lnTo>
                <a:lnTo>
                  <a:pt x="1519083" y="1946787"/>
                </a:lnTo>
                <a:lnTo>
                  <a:pt x="1622322" y="1843548"/>
                </a:lnTo>
                <a:lnTo>
                  <a:pt x="1622322" y="1725561"/>
                </a:lnTo>
                <a:lnTo>
                  <a:pt x="1607574" y="1533832"/>
                </a:lnTo>
                <a:lnTo>
                  <a:pt x="1637071" y="1386348"/>
                </a:lnTo>
                <a:lnTo>
                  <a:pt x="1710812" y="1283109"/>
                </a:lnTo>
                <a:lnTo>
                  <a:pt x="1828800" y="1283109"/>
                </a:lnTo>
                <a:lnTo>
                  <a:pt x="2109019" y="1297858"/>
                </a:lnTo>
                <a:lnTo>
                  <a:pt x="2241754" y="1356851"/>
                </a:lnTo>
                <a:lnTo>
                  <a:pt x="2359742" y="1401096"/>
                </a:lnTo>
                <a:lnTo>
                  <a:pt x="2507225" y="1401096"/>
                </a:lnTo>
                <a:lnTo>
                  <a:pt x="2698954" y="1401096"/>
                </a:lnTo>
                <a:lnTo>
                  <a:pt x="2698954" y="1401096"/>
                </a:lnTo>
                <a:lnTo>
                  <a:pt x="3052916" y="1371600"/>
                </a:lnTo>
                <a:lnTo>
                  <a:pt x="3215148" y="1238864"/>
                </a:lnTo>
                <a:lnTo>
                  <a:pt x="3377380" y="1106129"/>
                </a:lnTo>
                <a:lnTo>
                  <a:pt x="3480619" y="1002890"/>
                </a:lnTo>
                <a:lnTo>
                  <a:pt x="3539612" y="855406"/>
                </a:lnTo>
                <a:lnTo>
                  <a:pt x="3642851" y="707922"/>
                </a:lnTo>
                <a:lnTo>
                  <a:pt x="3642851" y="707922"/>
                </a:lnTo>
                <a:lnTo>
                  <a:pt x="3657600" y="516193"/>
                </a:lnTo>
                <a:lnTo>
                  <a:pt x="3628103" y="368709"/>
                </a:lnTo>
                <a:close/>
              </a:path>
            </a:pathLst>
          </a:cu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194800" y="1248697"/>
            <a:ext cx="2967143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Møllemosen</a:t>
            </a:r>
          </a:p>
          <a:p>
            <a:r>
              <a:rPr lang="da-DK" dirty="0" smtClean="0"/>
              <a:t>Slåning af genopvækst efter rydning</a:t>
            </a:r>
          </a:p>
          <a:p>
            <a:endParaRPr lang="da-DK" sz="1400" dirty="0" smtClean="0"/>
          </a:p>
          <a:p>
            <a:pPr>
              <a:buFontTx/>
              <a:buChar char="-"/>
            </a:pPr>
            <a:r>
              <a:rPr lang="da-DK" sz="1400" dirty="0" smtClean="0"/>
              <a:t>indkig</a:t>
            </a:r>
          </a:p>
          <a:p>
            <a:pPr>
              <a:buFontTx/>
              <a:buChar char="-"/>
            </a:pPr>
            <a:r>
              <a:rPr lang="da-DK" sz="1400" dirty="0" smtClean="0"/>
              <a:t>rekreativ værdi</a:t>
            </a:r>
          </a:p>
          <a:p>
            <a:pPr>
              <a:buFontTx/>
              <a:buChar char="-"/>
            </a:pPr>
            <a:r>
              <a:rPr lang="da-DK" sz="1400" dirty="0" smtClean="0"/>
              <a:t>naturforbedring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8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94800" y="1248697"/>
            <a:ext cx="29671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Møllemosen</a:t>
            </a:r>
          </a:p>
          <a:p>
            <a:r>
              <a:rPr lang="da-DK" dirty="0" smtClean="0"/>
              <a:t>Slåning af genopvækst efter rydning</a:t>
            </a:r>
          </a:p>
        </p:txBody>
      </p:sp>
      <p:pic>
        <p:nvPicPr>
          <p:cNvPr id="1026" name="Picture 2" descr="W:\Dokumenter\Billeder\Naturprægede friarealer\Møllemosen - 1503\IMG_20170216_10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216" y="1151543"/>
            <a:ext cx="6024784" cy="4518588"/>
          </a:xfrm>
          <a:prstGeom prst="rect">
            <a:avLst/>
          </a:prstGeom>
          <a:noFill/>
        </p:spPr>
      </p:pic>
      <p:pic>
        <p:nvPicPr>
          <p:cNvPr id="1027" name="Picture 3" descr="C:\Users\kli\Desktop\IMG_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4028"/>
            <a:ext cx="3631963" cy="2723972"/>
          </a:xfrm>
          <a:prstGeom prst="rect">
            <a:avLst/>
          </a:prstGeom>
          <a:noFill/>
        </p:spPr>
      </p:pic>
      <p:sp>
        <p:nvSpPr>
          <p:cNvPr id="10" name="Tekstboks 9"/>
          <p:cNvSpPr txBox="1"/>
          <p:nvPr/>
        </p:nvSpPr>
        <p:spPr>
          <a:xfrm>
            <a:off x="6597353" y="5768412"/>
            <a:ext cx="237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Efter rydning 2016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3648137" y="6336707"/>
            <a:ext cx="549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Resultat hvis slåning af genopvækst undlades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Dokumenter\Anlægssager - Park\Renov gr omr 2017\Oversigtskort st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45" y="1153683"/>
            <a:ext cx="8294009" cy="5704318"/>
          </a:xfrm>
          <a:prstGeom prst="rect">
            <a:avLst/>
          </a:prstGeom>
          <a:noFill/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A1E3F-80CD-4305-BE3A-C5ABC2C422D8}" type="slidenum">
              <a:rPr lang="en-US"/>
              <a:pPr/>
              <a:t>9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897166" y="133350"/>
            <a:ext cx="6561034" cy="576263"/>
          </a:xfrm>
        </p:spPr>
        <p:txBody>
          <a:bodyPr/>
          <a:lstStyle/>
          <a:p>
            <a:r>
              <a:rPr lang="da-DK" dirty="0" smtClean="0"/>
              <a:t>Grøn pulje – </a:t>
            </a:r>
            <a:br>
              <a:rPr lang="da-DK" dirty="0" smtClean="0"/>
            </a:br>
            <a:r>
              <a:rPr lang="da-DK" dirty="0" smtClean="0"/>
              <a:t>vedligeholdelse af grønne områder 2017 - Anlægsbevilling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78570" y="6251249"/>
            <a:ext cx="32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GRUSSTIER OG -AREALER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973794" y="2939753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Østerhøj</a:t>
            </a:r>
            <a:r>
              <a:rPr lang="da-DK" dirty="0" smtClean="0"/>
              <a:t> Naturpark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46362" y="2042445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Egebjerg Bypark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366617" y="362341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Sømosen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4136165" y="4802736"/>
            <a:ext cx="25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Ballerup Superarena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erup logo">
  <a:themeElements>
    <a:clrScheme name="Kontortema 2">
      <a:dk1>
        <a:srgbClr val="000000"/>
      </a:dk1>
      <a:lt1>
        <a:srgbClr val="FFFFFF"/>
      </a:lt1>
      <a:dk2>
        <a:srgbClr val="FFFFFF"/>
      </a:dk2>
      <a:lt2>
        <a:srgbClr val="C40075"/>
      </a:lt2>
      <a:accent1>
        <a:srgbClr val="007AAF"/>
      </a:accent1>
      <a:accent2>
        <a:srgbClr val="94AF2A"/>
      </a:accent2>
      <a:accent3>
        <a:srgbClr val="FFFFFF"/>
      </a:accent3>
      <a:accent4>
        <a:srgbClr val="000000"/>
      </a:accent4>
      <a:accent5>
        <a:srgbClr val="AABED4"/>
      </a:accent5>
      <a:accent6>
        <a:srgbClr val="869E25"/>
      </a:accent6>
      <a:hlink>
        <a:srgbClr val="C4161C"/>
      </a:hlink>
      <a:folHlink>
        <a:srgbClr val="C96419"/>
      </a:folHlink>
    </a:clrScheme>
    <a:fontScheme name="Kontor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FFFFFF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Ballerup logo</Template>
  <TotalTime>979</TotalTime>
  <Words>193</Words>
  <Application>Microsoft Office PowerPoint</Application>
  <PresentationFormat>Skærmshow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Ballerup logo</vt:lpstr>
      <vt:lpstr>Grøn pulje –  vedligeholdelse af grønne områder – 2017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  <vt:lpstr>Grøn pulje –  vedligeholdelse af grønne områder 2017 - Anlægsbevilling</vt:lpstr>
    </vt:vector>
  </TitlesOfParts>
  <Company>Ballerup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Renovering af grønne områder – bynære grønne arealer 2017</dc:title>
  <dc:creator>Karsten Linding</dc:creator>
  <cp:lastModifiedBy>Julie Foged Andersen</cp:lastModifiedBy>
  <cp:revision>101</cp:revision>
  <dcterms:created xsi:type="dcterms:W3CDTF">2017-05-03T11:22:30Z</dcterms:created>
  <dcterms:modified xsi:type="dcterms:W3CDTF">2017-05-15T14:16:41Z</dcterms:modified>
</cp:coreProperties>
</file>