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EF0238-029A-40DA-869E-6060E91184C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orside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88"/>
            <a:ext cx="9147176" cy="68548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6413" y="2232025"/>
            <a:ext cx="6684962" cy="86360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6413" y="3238500"/>
            <a:ext cx="6677025" cy="550863"/>
          </a:xfrm>
        </p:spPr>
        <p:txBody>
          <a:bodyPr rIns="0"/>
          <a:lstStyle>
            <a:lvl1pPr marL="0" indent="0" algn="r">
              <a:buFont typeface="Warnock Pro Subhead" pitchFamily="18" charset="0"/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43550" y="6534150"/>
            <a:ext cx="2895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77777"/>
                </a:solidFill>
              </a:defRPr>
            </a:lvl1pPr>
          </a:lstStyle>
          <a:p>
            <a:r>
              <a:rPr lang="en-US"/>
              <a:t>www.ballerup.dk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5004B0-051A-41D6-AD13-39AB4993250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33350"/>
            <a:ext cx="1952625" cy="599281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7700" y="133350"/>
            <a:ext cx="5705475" cy="5992813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DD24F0-4801-4FB5-A601-B738D81D540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979774-0207-4C48-AEE7-F8AEAB9D54F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513CAA-B1D5-49D3-BBA5-BE911A7E45F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47700" y="1600200"/>
            <a:ext cx="3829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600200"/>
            <a:ext cx="3829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619A0D-0A6F-4CEF-AE81-A481EEC4479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C51218-7AD5-4A22-B9E9-131E69CF210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36BC8A-7F2A-4EFB-A97F-B2AF8C52E67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9C928-7E3F-4067-94E2-65140964908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33172A-A5BD-42CD-9B48-0809A09B43E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4D1E04-FF04-409E-B9F1-EB0E3AE4123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eader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7175" cy="11509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7100" y="133350"/>
            <a:ext cx="6261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600200"/>
            <a:ext cx="7810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94300" y="6534150"/>
            <a:ext cx="32575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923CFC2-56C3-4056-ACCA-282A0D1548C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9pPr>
    </p:titleStyle>
    <p:bodyStyle>
      <a:lvl1pPr marL="274638" indent="-274638" algn="l" rtl="0" fontAlgn="base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3288" indent="-341313" algn="l" rtl="0" fontAlgn="base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2pPr>
      <a:lvl3pPr marL="1355725" indent="-276225" algn="l" rtl="0" fontAlgn="base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3pPr>
      <a:lvl4pPr marL="1982788" indent="-341313" algn="l" rtl="0" fontAlgn="base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4pPr>
      <a:lvl5pPr marL="2720975" indent="-374650" algn="l" rtl="0" fontAlgn="base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5pPr>
      <a:lvl6pPr marL="3178175" indent="-374650" algn="l" rtl="0" fontAlgn="base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6pPr>
      <a:lvl7pPr marL="3635375" indent="-374650" algn="l" rtl="0" fontAlgn="base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7pPr>
      <a:lvl8pPr marL="4092575" indent="-374650" algn="l" rtl="0" fontAlgn="base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8pPr>
      <a:lvl9pPr marL="4549775" indent="-374650" algn="l" rtl="0" fontAlgn="base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ln/>
        </p:spPr>
        <p:txBody>
          <a:bodyPr/>
          <a:lstStyle/>
          <a:p>
            <a:r>
              <a:rPr lang="en-US"/>
              <a:t>www.ballerup.dk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Indsatsplan for bekæmpelse af kæmpe-bjørneklo 2017 - 2027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04.01.11-1-16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3E2D-9A8E-4EBB-AB6B-A0E0BDD292C9}" type="slidenum">
              <a:rPr lang="en-US"/>
              <a:pPr/>
              <a:t>2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1295" y="647700"/>
          <a:ext cx="8346132" cy="5905500"/>
        </p:xfrm>
        <a:graphic>
          <a:graphicData uri="http://schemas.openxmlformats.org/presentationml/2006/ole">
            <p:oleObj spid="_x0000_s1026" name="Acrobat Document" r:id="rId3" imgW="11334508" imgH="801981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tema 2">
      <a:dk1>
        <a:srgbClr val="000000"/>
      </a:dk1>
      <a:lt1>
        <a:srgbClr val="FFFFFF"/>
      </a:lt1>
      <a:dk2>
        <a:srgbClr val="FFFFFF"/>
      </a:dk2>
      <a:lt2>
        <a:srgbClr val="C40075"/>
      </a:lt2>
      <a:accent1>
        <a:srgbClr val="007AAF"/>
      </a:accent1>
      <a:accent2>
        <a:srgbClr val="94AF2A"/>
      </a:accent2>
      <a:accent3>
        <a:srgbClr val="FFFFFF"/>
      </a:accent3>
      <a:accent4>
        <a:srgbClr val="000000"/>
      </a:accent4>
      <a:accent5>
        <a:srgbClr val="AABED4"/>
      </a:accent5>
      <a:accent6>
        <a:srgbClr val="869E25"/>
      </a:accent6>
      <a:hlink>
        <a:srgbClr val="C4161C"/>
      </a:hlink>
      <a:folHlink>
        <a:srgbClr val="C96419"/>
      </a:folHlink>
    </a:clrScheme>
    <a:fontScheme name="Kontort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C40075"/>
        </a:lt2>
        <a:accent1>
          <a:srgbClr val="007AAF"/>
        </a:accent1>
        <a:accent2>
          <a:srgbClr val="94AF2A"/>
        </a:accent2>
        <a:accent3>
          <a:srgbClr val="FFFFFF"/>
        </a:accent3>
        <a:accent4>
          <a:srgbClr val="000000"/>
        </a:accent4>
        <a:accent5>
          <a:srgbClr val="AABED4"/>
        </a:accent5>
        <a:accent6>
          <a:srgbClr val="869E25"/>
        </a:accent6>
        <a:hlink>
          <a:srgbClr val="C4161C"/>
        </a:hlink>
        <a:folHlink>
          <a:srgbClr val="C964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FFFFFF"/>
        </a:dk2>
        <a:lt2>
          <a:srgbClr val="C40075"/>
        </a:lt2>
        <a:accent1>
          <a:srgbClr val="007AAF"/>
        </a:accent1>
        <a:accent2>
          <a:srgbClr val="94AF2A"/>
        </a:accent2>
        <a:accent3>
          <a:srgbClr val="FFFFFF"/>
        </a:accent3>
        <a:accent4>
          <a:srgbClr val="000000"/>
        </a:accent4>
        <a:accent5>
          <a:srgbClr val="AABED4"/>
        </a:accent5>
        <a:accent6>
          <a:srgbClr val="869E25"/>
        </a:accent6>
        <a:hlink>
          <a:srgbClr val="C4161C"/>
        </a:hlink>
        <a:folHlink>
          <a:srgbClr val="C964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11</Words>
  <Application>Microsoft Office PowerPoint</Application>
  <PresentationFormat>Skærmshow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</vt:i4>
      </vt:variant>
    </vt:vector>
  </HeadingPairs>
  <TitlesOfParts>
    <vt:vector size="4" baseType="lpstr">
      <vt:lpstr>Kontortema</vt:lpstr>
      <vt:lpstr>Adobe Acrobat Document</vt:lpstr>
      <vt:lpstr>Indsatsplan for bekæmpelse af kæmpe-bjørneklo 2017 - 2027</vt:lpstr>
      <vt:lpstr>Dias nummer 2</vt:lpstr>
    </vt:vector>
  </TitlesOfParts>
  <Company>Bysted A/S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mmh</dc:creator>
  <cp:lastModifiedBy>Camilla Hamann</cp:lastModifiedBy>
  <cp:revision>3</cp:revision>
  <dcterms:created xsi:type="dcterms:W3CDTF">2007-08-29T12:37:08Z</dcterms:created>
  <dcterms:modified xsi:type="dcterms:W3CDTF">2017-01-16T08:53:24Z</dcterms:modified>
</cp:coreProperties>
</file>