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59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>
        <p:scale>
          <a:sx n="120" d="100"/>
          <a:sy n="120" d="100"/>
        </p:scale>
        <p:origin x="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03T13:14:31.934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99F7D5-E7FD-4800-BE79-195CAA1AF7C9}" emma:medium="tactile" emma:mode="ink">
          <msink:context xmlns:msink="http://schemas.microsoft.com/ink/2010/main" type="writingRegion" rotatedBoundingBox="6835,8875 19155,6446 20101,11244 7781,13673"/>
        </emma:interpretation>
      </emma:emma>
    </inkml:annotationXML>
    <inkml:traceGroup>
      <inkml:annotationXML>
        <emma:emma xmlns:emma="http://www.w3.org/2003/04/emma" version="1.0">
          <emma:interpretation id="{E949E3CB-03B2-4C10-BEFC-83E6B4DF6DDB}" emma:medium="tactile" emma:mode="ink">
            <msink:context xmlns:msink="http://schemas.microsoft.com/ink/2010/main" type="paragraph" rotatedBoundingBox="6835,8875 19155,6446 20101,11244 7781,13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6269A0-8F3E-487A-8FD8-E31A01CE6AE1}" emma:medium="tactile" emma:mode="ink">
              <msink:context xmlns:msink="http://schemas.microsoft.com/ink/2010/main" type="line" rotatedBoundingBox="6835,8875 19155,6446 20101,11244 7781,13673"/>
            </emma:interpretation>
          </emma:emma>
        </inkml:annotationXML>
        <inkml:traceGroup>
          <inkml:annotationXML>
            <emma:emma xmlns:emma="http://www.w3.org/2003/04/emma" version="1.0">
              <emma:interpretation id="{5B82B1DA-D601-43AC-B54E-57F2FD838E13}" emma:medium="tactile" emma:mode="ink">
                <msink:context xmlns:msink="http://schemas.microsoft.com/ink/2010/main" type="inkWord" rotatedBoundingBox="6835,8875 19155,6446 20101,11244 7781,136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1" timeOffset="76612.584">21-84 0</inkml:trace>
          <inkml:trace contextRef="#ctx0" brushRef="#br1" timeOffset="76019.5096">63-21 0,'0'21'703,"0"0"-609,0 0 31,0 0-94,0 0 78,0 21-93,0-21 47,0 0-48,0 0 48,21-21 46,0 0-62,-21 21 156,0 0-94,0 0 188,21 0-265,0 0 46,0-21-31,-21 21 31,21-21-63,0 21 32,-21 0 16,0 0 30,21 0-77,-21 0 31,0 0-31,0 0 30,0 0 33,21-21-48,-21 21 0,0 0 0,21 21 1,-21-21-1,21-21 16,-21 21-47,0 0 47,0 0-1,0 0-14,0 21 15,42-42-32,-42 21 1,0 0 62,21 0-62,-21 0 62,0 0-63,0 0 17,0 0-17,0 0 16,0 0 32,0 0-47,0 0 15,0 0 16,0 0 15,0 0-46,0 0 15,0 0 32,21-21-48,-21 21 16,21-21 16,-21 21-47,0 0 47,20-21-16,-20 21-15,21 0 0,-21 0 15,0 0 0,0 0-15,0 0 46,0 0-46,0 0 31,0 21-32,0-21 17,0 0-17,0 0 1,0 0 0,0 0-1,0 21 16,0-21-15,0 0 15,0 0 1,21-21-17,0 0 16,-21 21-15,21-21 31,-21 21-31,0 0 15,21-21 0,-21 21 32,0 0 15,0 0 0,21-21-47,-21 21-31,0 0 31,-21-21 1063,0 0-1078,21 21-1,-21-21-15,21 21 32,-21-21-17,0 0 1,0 0-1,1 21 1,-1 0 0,21 0 15,-21-21-15,0 0-16,0 21 15,0-21 1,21 42-16,-21-42 15,0 0-15,0 21 16,0-21 0,21 21 984,21-21-1000,0 0 15,-21 21 1,0 0 0,21-21-16,-21 21 15,0 0 32,0 0 0,21-21-16,-21 21 0,0 0 1,0 0-1,0 0 31,0-1-30,21-20-32,21 0 15,-42 21 1,0 0 0,21-21-16,-21 21 15,0 0 16,0 0-31,21-21 0,-21 21 32,20 0-32,-20 0 15,0 0 32,0 21-31,21-21 31,-21 0-16,0 0 31,21-21-46,-21 21 0,0 0 15,0 21 16,42-21-16,-42 0 0,21 0-15,0 0 15,-21 0-15,21-21-16,-21 21 15,0 0 1,0 0 0,0 0 31,0 0-32,0 0 1,21-21 15,-21 21 0,0 0-15,0 0 15,0 0-15,0 0-1,0 0 17,0 0-1,0 0-15,0 0 30,0 0-30,0 0 0,21-21-16,-21 21 15,0 0 1,0 0 15,0 0-15,0 0 31,21 21-47,-21-21 47,0 0-32,0 0 1,21-21-1,-21 21 32,0 0-31,0 21 15,21-42-15,-21 21-1,21-21 17,-21 21-17,0 0 17,0 0 14,0 0-14,0 0-17,0 0 1,21-21-16,0 21 16,-21 0-1,0 0 1,0 0-1,0 0 17,0 0-17,0 0 1,0 0 15,21 0-15,0-21-1,-21 21 1,21-21 0,-21 21-16,0 0 15,21 0 1,-21 0 0,0 0-16,21 0 15,-21 0 1,0 0 15,0 0-15,0 0 15,0 21 0,0-21 0,0 0-31,21 0 0,0 0 32,-21 0-32,0 21 15,0-21 1,0 0 31,0 0-32,0 0 32,21 0-15,-21 0-17,0 0 1,0 0-1,21-21-15,-21 21 16,42-21 0,-42 21-16,0 0 15,21-21-15,0 0 16,-21 21-16,0 0 31,21-21-31,-21 21 16,21-21-16,-21 21 47,21-21 31,-21 21-63,0 0 17,0 0-1,0 0-15,42-21 15,-42 21 0,0 21-15,0-21 46,0 0-15,21-21-31,-21 21 46,0 0-31,0-42 63,0 42 1609,0 0-1687,21-21 62,0 0-15,-21 21-48,21-21 1,0 0 15,0 0-31,0 0 16,0 0-1,-21 21-15,21-21 32,0 0 30,0 0 204,21 0-235,-21 0 0,0 0 0,0 0-15,-21-21 0,21 21-1,0 0-15,-21-21 16,42 21-16,-21 0 16,0-21 15,0 21-16,0 0 17,0 0 46,-21-21-63,21 21 1,0 0 15,0 0 32,0 0-48,0 0 32,-21-21-47,21 21 16,-21-21-16,21 21 16,0 0-16,0 0 15,-21-21-15,42 21 16,-21-21-16,0 0 31,0 21-15,0 0 15,21 0-15,-21-42 30,0 42-30,0 0 15,0 0 47,-21-21-62,21 21 0,21 0 46,-21 0-46,-21-21-16,21 0 31,0 21-15,0 0-1,0 0 1,0 0-16,0-21 16,0 21-1,0 0 16,0 0 1,0 0-17,0 0-15,-21-21 16,21 21 15,0 0-15,0 0-1,-21-21 1,21 21 0,0 0-1,-21-21 17,21 21-17,0-21 1,0 21 15,21 0-15,-21 0 46,0-21-31,0 21-15,0 0 0,0 0-1,21 0 1,-21 0 0,0-21-1,0 21 1,0 0-1,0 0 1,0 0-16,0 0 16,0 0-1,-21-21 1,21 21-16,-1 0 0,1 0 16,0-21-1,0 21 1,0 0-1,0 0-15,0-21 16,0 21 31,0 0-31,0 0-1,-21-21 1,21 21-1,0 0 1,0 0-16,-21-21 16,21 21-16,0-21 15,0 21 1,-21-21-16,21 21 16,0 0-1,21 0-15,-42-21 16,21 21 15,0 0-15,0 0-1,-21-21 1,21 21 0,0 0 15,-21-21 0,42 21-31,-21 0 16,0 0 31,0 0-32,-21-42-15,21 42 31,0 0-15,0 0 0,0 0 15,0 0-15,0 0-1,0 0 16,-21-21-31,21 21 16,0-21 15,0 21-31,0 0 16,0 0-16,0 0 16,0-21 15,0 21 0,0 0-31,0 0 47,21 0-31,-21 0 15,0 0 0,0 0 0,0 0-15,0-21 31,21 21-32,-42-21 1,21 21 0,0 0-1,0 0 1,0 0 31,0 0-32,-21-42 1,42 42-16,-21-21 16,0 21 15,0-21-15,0 21-16,0 0 31,0 0-31,0-21 31,0 21-15,0-21-1,0 21 17,0 0-17,0 0 1,0 0 15,21 0-15,-21 0 15,0 0-15,0 0 15,0 0-31,0 0 15,-21-21 17,42 21-32,-21 0 15,0 0 1,0 0-16,0 0 31,0 0-31,-21-21 16,42 21-1,-21 0 1,-21-21-16,21 21 16,0-21-16,0 21 15,0 0 1,0-21 0,0 21-16,0 0 15,0 0-15,-21-21 16,21 21 15,0 0-15,-21-21-1,21 21 1,0 0 0,0 0 15,0 0 0,0 0-15,0 0 15,-21-21-15,21 21-1,0 0 16,0 0 1,21 0-17,-21 0 17,0-21-17,0 21 16,0 0-15,0 0-16,-21-21 16,42 21 15,-22 0-15,1 0 15,0 0 0,0-21 0,0 21-15,21 0 31,-21 0-47,-21-21 15,21 21 17,0 0-17,0-21 1,0 21 15,0 0-15,0 0 15,0 0-15,-21-21 15,21 21-31,0 0 31,-21-21 0,21 21-31,0 0 47,0-21-31,0 21 0,0 0-1,0 0 48,0 0-48,-21-42 17,21 42-17,0 0 1,0 0 46,21 0-62,-21 0 63,0 0-48,0 0 17,0 0-17,0 0 1,-21-21 0,42 0-1,-21 21 1,0 0 15,0 0-31,0 0 16,0 0-1,-21-21-15,21 21 16,0 0-16,0 0 16,0 0-1,0 0 16,-21-21-31,21 21 0,0 0 32,21 0-32,-21 0 15,-21-21-15,21 21 16,0 0-16,-21-42 31,21 42-31,0 0 16,0-21-1,21 21 1,-21-21 15,0 21-15,0 0 15,-21-21-15,21 21-1,0 0 1,-21-21 15,42 21 79,-21 0-95,0 0 63,0 0-46,0 0-1,0-21-31,0 21 16,0 0-1,0 0 1,-21-21-16,21 21 15,0-21 17,0 21-17,-21-21 48,0 0-48,0 0 1,0 0 0,0 0-16,21 21 15,0 0 876,-21 21-891,21 0 16,-21 0 62,0 0-47,21-21 0,0 0 0,0 0 16,0 0-31,0 0 0,0 0-1,0 0-15,0 0 31,0 0-31,0 0 16,0 0 0,21-21-16,-21 21 0,0 0 15,0-21-15,21 0 16,-42 0 0,21 21-16,0 0 15,0 0-15,0-21 16,0 21 15,0 0 78,0 0-77,0 0-17,0 0 1,0 0 0,0 0-16,0 0 15,0 0 16,0 0 1,0 0-1,21 0-31,-21-21 31,0 21-31,-21-21 16,21 21-16,0 0 15,0 0-15,21 0 16,-22 0 31,1-21-31,0 21-1,0 0 16,0 0 1,-21-21-32,42 21 31,-21 0-15,0 0 30,-21-42-46,21 42 16,0 0-16,-21-21 16,21 21-1,0 0-15,0 0 16,0 0-16,0 0 16,0-21-1,0 21-15,-21-21 16,42 21-16,0 0 15,-21-21-15,0 21 0,0 0 16,0-21-16,0 21 16,21 0-1,-21-21-15,0 21 0,0-21 16,-21 0 0,21 21-16,0 0 15,-21-21 1,21 21-16,21 0 15,-21 0 17,0 0-17,-21-21 17,21 21-32,0 0 15,0 0 1,21 0 15,-21-21-15,0 21-1,-21-21 1,21 21 0,0 0-1,0 0 1,21 0-1,-21 0 1,0 0 0,-21-21-1,21 21-15,0 0 16,0 0 31,0 0-32,-21-21 517,21 21-517,0 0-15,21 0 16,-21-21 0,0 21-16,-21-21 15,21 21-15,0-21 16,0 21-1,21 0-15,-21-21 32,0 21-17,0 0-15,-21-21 16,21 21 0,-21-21-1,21 21-15,21-21 16,-21 21-1,-21-21-15,21 21 16,0 0 0,0 0-16,0 0 31,0 0 0,0 0-15,0 0-1,0 0 1,0 0 15,0 0-15,-21-21 15,21 21-15,0 0-1,0 0 1,0 0 15,0 0-15,0 0 15,0-21-31,0 21 16,0 0-1,21-21 1,-21 21 0,0 0-1,0 0 1,0 0 0,0-21-16,21 21 15,-21 0 1,0 0-1,0-42-15,0 42 16,21 0 0,0 0-16,-21 0 15,0 0 1,0 0 0,0 0-1,-21-21 1,21 21-1,-21-21 1,42 21 0,-21 0 15,0 0-31,-1-21 16,1 21-1,-21-20-15,21 20 16,21 0 31,-21 0-32,0 0 17,0 0-17,0 0 16,0 0-15,0 0 0,0 0-16,0 0 15,0-21 1,0 21 0,0 0-1,0 0-15,0 0 16,0 0-16,0 0 15,0 0-15,0 0 16,0 0-16,0 0 16,0 0-1,21-42-15,-42 21 16,21 21 0,-21-21 15,0 0-16,21 21 892,0 0-860,0 0 15,0 0-31,0 0-15,0 0 15,0 0-31,0 0 16,0 0-1,0 0 17,0 0 77,0 0-78,-21-21-15,21 21 15,21-21-15,-42 0-16,21 21 15,-21-21 1,21 0-16,-21 0 16,21 21-16,0-21 15,0 21-15,-21-21 16,42 0 0,-21 0-1,-21 0 1,21 21-1,0-21 1,0 0 0,-21 0-1,0 0 1,0 0 0,0 0-1,0 0 32,0 0-31,21 21 15,-21-21-15,0-21-1,0 21 48,21 0-48,0 21 1,0 0 0,0-21 15,-21 0 0,21 0 0,0 21-15,-21-42 0,0 21 15,21 21 63,0 0-79,-21-21 16,0 0-15,0 0 734,0 0-734,0 0 31,0 0-32,0 0 1,0-21 31,21 42-32,-21-21 1,0 0 15,0 0-15,0 0 15,0 0-15,0 0-1,0 0 1,0 0 0,0 0 15,0 0-16,0 0 17,0 0-1,0 0-15,0 0-1,0 0 16,0 0-15,21 21 0,-21-21-1,0 0 1,21 0 0,-21 0-1,0 0 1,0 0-1,0 0 1,0 0 0,0 0 31,0 0-32,21 21 16,-21-21-15,21-21 0,0 42-1,-21-21 1,0 0 0,0 0-1,0 0 16,0 0-15,0-21 47,0 21-48,0 0 16,0 0-31,21 21 16,-21-21 0,0 0-16,0 0 15,0 0 1,0 0 0,0 0-16,0 0 31,0 0-16,0 0 17,21 21-32,-21-21 31,21 21-31,-21-21 16,0 0-1,0 0 1,0 0 15,0 0 0,0 0-31,21 0 32,-21-21-17,0 21 16,0 0-15,21 21 0,-21-21 15,0 0-31,0 0 16,0-21-1,0 21 16,21 0-15,-21 0 0,21 0 15,-21 0 0,21 21-15,-21-42-1,21 42 1,-21-21 0,21 0-1,-21 0 1,0 1 0,21-1 15,-21 0-31,0 0 15,21 0 1,-21 0 0,0 0 15,0 0-31,21 21 16,-21-21-16,0 0 31,0 0-16,0 0-15,21 21 16,-21-21-16,0 0 16,42 0-1,-42 0 1,0 0 0,0-21 15,0 21 63,0 0-63,0 0-16,0 0 32,0 0-31,0-21 15,0 21 16,0 0 47,0 0-63,0 0 32,0 0-1,0 0-31,0 0-15,0 0 0,0 0 15,0 0 0,0 0 16,0 0 47,0 0-32,0 0 16,0 0 0,0 0-62,0 0 0,0 0 15,0 0-31,0 0 31,0-21-31,0 21 16,0 0-1,0 42 2423,0 0-2172,0 0-220,0 0-30,0 0 15,0 0-15,0 0 46,0 0-46,0-42 359,-21 21-78,0 0-78,0 0-126,0 0-61,0 0-1,0 0-15,21 21-1,-21-21-15,0 0 78,0 21-62,0-21 15,0 0 0,0 0-15,21 21 0,-21-21-1,0 0 1,0 0 46,0 0-46,0 0 15,0 0 16,0 0-31,0 0-1,0 0 1,0 0 0,0 0-1,0 0 1,0 0 15,-21 0-15,21 0-1,0 0 1,0 0-16,0 0 31,0 0-31,-21 0 32,21 0-17,0 0 16,0 0-15,21 21 0,-21-21 15,0 0-15,0 0-1,0 42 1,0-42 31,0 0-32,0 21 17,0-21-1,0 0-16,21 21 1,-21-21 0,0 0-1,0 0 1,0 0 0,21 21-16,-21-21 15,0 0 32,0 0 0,0 0 0,-21 0-32,42-21 17,-21 21-17,0 0 1,0 0 15,0 0-15,0 0-16,-21 0 15,21 0 1,0 0 15,0 0 1,0 0-1,0 0-16,0 0 48,0 0-47,0 0-1,0 0 32,0 0-31,0 0-1,0 0 17,21-21-17,-21 21-15,0 0 16,0 0-1,0 0 1,0 0 0,0 0-1,0 0 17,0 0-17,0 0 16,1 0-15,-1 0 0,0 0 46,0 0-15,0 0-31,0 0 62,-21 0-63,21 0 17,0 0-1,0 0 0,0 0-15,0 0-1,-21 0 17,21 0-1,0 0 0,0 0-15,0 0 15,0 0-15,0 21-1,0-21 1,0 0 0,0 0-1,0 0 1,0 0-16,0 0 15,0 0 17,0 0-32,0 0 15,0 0 1,0 0 15,0 0-15,0 0 15,0 0-15,0 0-1,0 21 1,0-21 15,0 0-15,21 21-1,-21-21 1,0 0 0,0 0-1,-21 0 1,42 21 15,-21-21-15,0 0-1,21 21 1,-21-21 15,21 21 1,-21-21-1,0 0 16,-21 0 0,21 0-32,0 0 32,0 0-31,0 0 15,0 0-15,0 0-1,0 0 1,0 0-1,0 0 17,0 0-17,0 0 17,0 0-1,0 0 16,0 0-16,0 0-15,0 0-1,0 0 32,0 0-16,0 0 1,0 0-17,0 0 1,0 0-1,0 0 1,0 0 0,0 0 15,0 21-15,0-21 15,-21 0-16,42 21-15,-21-21 32,0 0-17,0 0 32,0 0-31,0 0-1,-21 0 17,21 0-17,0 0 32,0 0-31,0 0 31,0 0-47,0 0 15,0 0 1,0 0 0,0 0-1,0 0 1,0 0-16,0 0 31,0 0-31,0 0 16,0 0-1,0 0-15,21 21 16,-21-21 0,0 0-16,0 0 15,0 0 1,0 0-1,0 0 1,0 21 0,0-21-1,0 0 17,0 0-17,0 0 1,-21 0-1,21 0 32,0 0-31,0 0 15,0 0-15,0 0 15,-20 0 0,20 21-15,0-21 31,21 21-47,-21-21 15,0 0 17,0 0-17,0 0 1,21 21 0,-21-21-16,0 0 31,0 0 0,21 21-31,-21-21 31,0 0-15,0 0 46,0 0-15,0 0-15,0 0-1,0 0-16,0 0 17,0 0-32,0 0 31,0 0-15,-21 0-1,21 0 32,0 0-31,0 0 31,0 0-16,0 0 31,-21 0-30,21 0 14,0 0-30,0 0 15,0 0 1,0 0-1,-21 0 16,21 0-32,0 0 63,0 0-15,0 0-16,0 0 15,0 0-46,0 0 46,0 0-46,0 0 0,21 21 31,-21-21-32,0 0 1,21 21 15,-21-21-15,0 0-1,21 21 1,-21-21 15,0 0 0,0 0-15,0 0 15,0 0 1,21 21-17,-21-21-15,0 0 47,-21 0-31,21 0-1,0 0 1,0 0 15,0 0-15,0 0 15,-21 0-31,21 0 31,0 0-15,0 0 0,0 0 15,0 0-16,-21 0 17,21 0-32,0 0 31,0 0-15,0 0 15,0 0-31,0 0 15,0 0 1,0 0-16,0 0 16,0 0-1,0 0 1,0 0 0,0 0-1,0 0 16,0 0-15,0 0 0,0 0 46,0 0-31,0 0-15,0 0 62,21 21-62,-42-21-16,21 0 31,0 0 0,0 0 16,21 42-31,-21-42-16,0 0 47,-21 21-32,21-21 32,0 21-31,0-21 46,0 21 1345,0-21-1392,21 21-15,-21 0 16,0-21 15,0 0 78,21 21-93,-21-21 15,-21 0 1,21 0-1,0 0-31,0 21 15,0-21-15,0 0 16,-21 21-16,22-21 16,-22 0-1,21 0-15,0 0 16,-21 0 0,21 0-16,0 0 15,0 0-15,0 0 31,0 0-31,0 0 32,21 42-17,-42-42-15,21 0 250,0 0-234,0 0-16,-21 0 16,21 0-1,0 0 1,0 0-16,0 0 15,0 0-15,0 0 16,0 0-16,0 0 16,0 0-16,0 0 15,0 0-15,-21 0 16,0 0 0,21 0-1,0 0-15,0 0 31,0 0-31,0 0 16,-21 0 0,21 0-1,0 0 17,0 0-17,0 0 1,0 0 15,-21 0 0,21 0-15,0 0 0,0 0-16,21-21 31,-21 21-31,0 0 15,0 0-15,0 0 16,0 0 0,0 0-16,0 0 15,0 0 1,0 0 0,0 0-1,0 0-15,0 0 16,0 0-1,0 21 1,0-21 0,0 0-1,0 0 17,-21 0-17,21 0 16,0 0-15,21 21 0,-21-21-1,0 0 1,0 0 0,-21 0 15,21 0-16,0 0 1,0 0 0,0 0-1,0 0-15,0 0 16,-21 0-16,21 21 16,0-21-1,-21 0-15,21 0 31,-21 0-31,21 0 16,0 0 0,0 0 15,0 0-31,0 0 16,-21 0 15,21 0 0,21 21-15,-21-21-1,0 0 1,0 0 15,0 0-15,21 21-1,-42-21 1,21 0 0,0 0-1,0 0 1,0 20-16,21 1 16,-21-21-16,0 0 15,0 0-15,-21 0 16,21 0-1,0 21-15,-21-21 16,1 0 0,-1 0-1,21 21-15,0-21 32,0 0-32,0 0 15,0 0 1,0 0-16,0 0 31,0 0-15,0 0-16,0 0 15,0 0 1,0 0 0,0 0-1,0 0 1,0 0-1,0 0 1,0 0 0,0 0-1,0 0 1,0 0 0,0 0-1,0 0 1,0 0 15,0 0-15,0 0 15,-21 0-15,21 0-1,0 21 1,0-21-16,0 0 15,0 0 1,-21 0 0,21 0-1,0 0 1,0 0 0,0 0 15,0 0-31,0 0 15,0 0 1,0 21-16,21 0 16,-21-21-1,0 0 1,0 0-16,0 0 31,0 0-31,0 0 16,0 21-1,0-21 1,21 21 0,-21-21-1,0 0-15,0 0 16,21 21 15,-21 0-15,0-21-1,0 0-15,0 0 32,0 0-17,21 21-15,-21-21 32,0 0-32,0 0 31,-21 0-16,21 0 17,0 0-32,0 0 15,0 0 1,0 0 0,-21 0-1,21 0-15,0 0 16,0 0-1,0 0 1,0 0 0,0 0-1,0 0-15,0 0 16,0 0 0,0 0-1,0 0-15,0 0 31,0 0-31,0 0 16,21 21-16,-21-21 16,0 0-1,21 21 17,-21-21-32,0 0 31,0 0-16,21 21 1,-21-21 0,0 0-1,0 0 1,0 0 0,21 21-1,-21-21 1,0 0-1,0 0 1,0 0 15,-21 0-31,21 0 16,0 0 0,0 42-1,0-42 1,0 0-1,-21 0 1,21 0 0,21 21-1,-21-21-15,0 0 16,0 0 15,0 0-15,0 0-16,0 21 15,0-21 1,0 0 0,0 0 31,0 0-47,0 0 46,1 0-30,-1 0 0,0 0-1,0 0 1,0 0 0,0 0-1,0 0 1,0 0-1,-21 0 1,21 0 15,0 0-15,0 0 0,0 0-1,0 0 16,-21 0 16,21 0 31,0-21-46,21-21 77</inkml:trace>
          <inkml:trace contextRef="#ctx0" brushRef="#br1" timeOffset="27053.0509">0 0 0,'21'0'2218,"0"0"-2202,0 0 0,-21-21 15</inkml:trace>
          <inkml:trace contextRef="#ctx0" brushRef="#br1" timeOffset="79597.3658">21-84 0</inkml:trace>
          <inkml:trace contextRef="#ctx0" brushRef="#br1" timeOffset="79398.4574">21-84 0</inkml:trace>
        </inkml:traceGroup>
        <inkml:traceGroup>
          <inkml:annotationXML>
            <emma:emma xmlns:emma="http://www.w3.org/2003/04/emma" version="1.0">
              <emma:interpretation id="{1751DC5C-5EB9-48ED-A921-E1D90D7BF220}" emma:medium="tactile" emma:mode="ink">
                <msink:context xmlns:msink="http://schemas.microsoft.com/ink/2010/main" type="inkWord" rotatedBoundingBox="7074,8879 7088,8876 7091,8892 7077,8894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1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1" timeOffset="84745.2677">63-42 0</inkml:trace>
          <inkml:trace contextRef="#ctx0" brushRef="#br1" timeOffset="85019.0785">63-42 0</inkml:trace>
        </inkml:traceGroup>
        <inkml:traceGroup>
          <inkml:annotationXML>
            <emma:emma xmlns:emma="http://www.w3.org/2003/04/emma" version="1.0">
              <emma:interpretation id="{815B4B42-B026-4130-81FF-2159DC3917D5}" emma:medium="tactile" emma:mode="ink">
                <msink:context xmlns:msink="http://schemas.microsoft.com/ink/2010/main" type="inkWord" rotatedBoundingBox="7074,8879 7088,8876 7091,8892 7077,889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82845.681">63-42 0</inkml:trace>
          <inkml:trace contextRef="#ctx0" brushRef="#br1" timeOffset="82609.6102">63-42 0</inkml:trace>
          <inkml:trace contextRef="#ctx0" brushRef="#br1" timeOffset="83102.668">63-42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37:56.4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69D58D-956B-4B79-858E-0C24BEC02B99}" emma:medium="tactile" emma:mode="ink">
          <msink:context xmlns:msink="http://schemas.microsoft.com/ink/2010/main" type="inkDrawing" rotatedBoundingBox="2273,11050 6934,10996 6935,11126 2274,11180" shapeName="Other">
            <msink:destinationLink direction="with" ref="{27BDE3E0-8949-4A95-8506-21757012CE1C}"/>
          </msink:context>
        </emma:interpretation>
      </emma:emma>
    </inkml:annotationXML>
    <inkml:trace contextRef="#ctx0" brushRef="#br0">0 93 0,'22'0'844,"0"0"-610,0 0-187,23 0 31,-23 0-31,0 0 16,0 0-48,0 0 79,-22 22-63,0 1 32,22-23-48,22 0 110,-22 0-47,0 0-46,0 0-17,1 0 1,-23-23 0,22 23-1,0-22 1,0 22-1,0 0 1,0 0 109,0 0-47,0 0-62,-22-22-1,22 0 17,0 22-17,0 0 17,-22-22-17,23 22-15,-1 0 16,-22-22-1,22 22 1,0 0 15,0 0-15,0 0 109,22 0-94,-22 0 32,0 0-32,0 0 31,0 0-46,-22 22 15,23-22-31,21 0 125,-22 0-93,0 0 14,0 0-30,0 0 15,0 0-31,22 0 16,-22 0 31,1 0 31,-1 0-62,0 0-1,0 0 32,0 0-31,0 22-16,0-22 15,0 0 1,0 0 31,0 0-32,0 0 64,0 0-17,1 0-31,-1 0 1,0 0-17,0 0 1,0 0 15,0 0-15,0 0 31,22 0-32,-22 0 32,0 0-31,1 0 46,-1 0-46,0 0-1,22 22 17,-22-22-17,0 0 1,0 0 0,0 0 30,0 0-14,0 0-17,0 0 1,1 0 0,-1 0-1,0 0 32,0 0-31,0 0-1,0 0 1,0 0 0,0 0-1,0 0 1,0 0 15,0 0-15,1 0-1,-1 0 32,22 0-31,-22 0 15,0 0 0,0 0 32,0 0-32,0 0 16,22 0-31,-22 0 30,-22-22-46,23 22 16,-1 0 0,0 0 15,0 0-15,22 0 15,-22 0 31,0 0 1,0 0-32,0 0 0,0 0-15,1 0 0,-1 0-1,0 0 1,0 0-1,0 0 17,0 0-17,0 0 32,0 0-31,0 0-1,0 0 1,0 0 15,0 0 1,1 0-17,-1 0 1,0 0 15,22 0 0,-22 0 16,0 0-16,0 0 16,0 0-31,0 0 31,23 0-32,-23 0 17,0 0-17,0 0-15,0 0 16,0 0 0,22 0-1,-22 0 1,0 0 15,0 0-15,0 0 15,1 0 0,-1 0-15,0 0-1,0 0 17,0 0-32,0 0 47,0 0-32,0 0 16,0 0 1,0 0-17,0 0-15,1 0 16,-1 0 0,0 0-1,0 0-15,0 0 31,22 0-15,-22 0 15,0 0-15,0 0 31,0 0-32,-22-22 17,22 22-17,23 0 1,-23 0 31,0 0-32,0 0 17,0 0 46,0 0-63,22 0 48,-22 0-47,0 0 15,1 0-16,-1 0 17,0 0-17,0 0 1,0 0 0,-22-22-16,22 22 15,0 0 1,0 0 15,0 0-15,0 0 15,0 0 0,0 0-15,1 0 15,-1 0 16,0 0 0,0 0-32,0 0 17,0 0-1,22 0-15,-22 0 30,0 0 1,0 0 31,1 0-46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39:13.7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BDE3E0-8949-4A95-8506-21757012CE1C}" emma:medium="tactile" emma:mode="ink">
          <msink:context xmlns:msink="http://schemas.microsoft.com/ink/2010/main" type="inkDrawing" rotatedBoundingBox="5498,8635 5501,11108 5413,11109 5410,8636" semanticType="callout" shapeName="Other">
            <msink:sourceLink direction="with" ref="{6069D58D-956B-4B79-858E-0C24BEC02B99}"/>
          </msink:context>
        </emma:interpretation>
      </emma:emma>
    </inkml:annotationXML>
    <inkml:trace contextRef="#ctx0" brushRef="#br0">0 0 0,'0'22'1000,"22"0"-968,-22 0-32,0 0 15,0 0 63,0 0-46,22-22-17,-22 22-15,0 0 32,0 0 30,0 0 251,0 0-298,0 1 1,0-1-1,0 0 1,0 0 31,0 0-16,0 0-15,0 0 78,0 0-1,0 0 1,0 0-31,0 0-1,0 1-31,22-23 47,-22 22-46,22-22 30,-22 22-31,0 22 1,0-22 15,0 0-16,0 0 31,0 0 16,0 0-62,0 22 31,0-21-31,0-1 93,0 0-47,0 0 1,0 0-47,0 0 77,0 0-77,0 0 15,0 0 47,0 0-62,0 0 15,0 1 79,0-1-79,0 0 16,0 0 15,0 0-31,0 0 16,0 0 16,0 0-1,0 0 32,0 0-78,0 0-1,0 0 1,0 1 31,0-1 0,0 0-32,0 0 32,0 22-31,0-22 15,0 0 0,-22-22-15,22 22 15,0 0 0,0 0 1,0 23 15,0-23-32,0 0 16,0 0 1,0 0 30,0 0-46,0 0-1,0 0 1,0 0 0,0 0 31,0 0-32,0 1 1,0-1 15,0 0-15,0 0-1,0 0 1,0 0 0,0 0 15,-22 0-16,22 0 17,0 0-1,0 0-15,0 1 30,0-1 1,0 0-15,0 0 46,0 0-47,0 0 16,0 22-32,0-22 32,0 0-15,0 0-1,0 0-16,0 1 1,0 21 62,0-22 0,0 0-46,0 0-17,0 0 48,0 0-16,0 0-1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39:27.9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50FCBE8-2A58-4CBB-B3A4-531A5EBB9D04}" emma:medium="tactile" emma:mode="ink">
          <msink:context xmlns:msink="http://schemas.microsoft.com/ink/2010/main" type="inkDrawing" rotatedBoundingBox="9363,11042 9364,8657 9386,8658 9385,11043" shapeName="Other"/>
        </emma:interpretation>
      </emma:emma>
    </inkml:annotationXML>
    <inkml:trace contextRef="#ctx0" brushRef="#br0">27 0 0,'-22'0'718,"22"22"-686,0 0 14,0 0-30,0 0 15,0 0-31,0 0 16,0 0 0,0 0-1,0 0 32,0 0-47,0 1 47,0-1-31,0 0-1,0 0 32,0 0-31,0 0-1,0 0 32,0 0-31,0 0-1,0 22 1,0-21 0,0-1-1,0 0 1,0 0 15,0 0-15,22-22-16,-22 44 15,0-22-15,0 0 32,0 0-32,0 0 47,0 0-16,0 1 0,0-1 0,0 0-15,0 0 0,0 0-1,0 0 16,0 0 16,0 0-15,0 0-17,0 0 1,0 0 15,0 1 0,0-1-15,0 0 0,0 0-1,0 0 1,0 0-1,0 0 1,0 0 0,0 0 15,0 0-15,0 0 15,0 23-16,0-23 32,0 0-31,0 0 15,0 0-15,0 0-1,0 22 1,0-22 15,0 0 1,0 0-17,0 1 16,0-1-15,0 0 0,0 0-16,0 0 31,0 0-15,0 0-1,0 0 1,0 0 31,0 0-47,0 0 31,0 0-31,0 1 16,0-1 15,-22-22-16,22 22-15,0 0 32,0 0-17,0 0 1,0 0 0,0 0-1,0 0 1,0 0 15,0 0-15,0 1 15,0 21-15,0-22 30,0 0-46,0 0 47,0 0-15,0 0-17,0 22 48,0-22-16,0 0 31,0 1-63,0-1 48,0 0-48,0 0 17,0 0 15,0 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39:35.8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440CAB-95A1-4C93-B0B3-1E571A72EDAC}" emma:medium="tactile" emma:mode="ink">
          <msink:context xmlns:msink="http://schemas.microsoft.com/ink/2010/main" type="inkDrawing" rotatedBoundingBox="9451,11043 12058,11042 12059,11108 9452,11109" shapeName="Other">
            <msink:destinationLink direction="with" ref="{BC5D364F-9D43-423F-A4C3-9D8F4A083166}"/>
          </msink:context>
        </emma:interpretation>
      </emma:emma>
    </inkml:annotationXML>
    <inkml:trace contextRef="#ctx0" brushRef="#br0">0 26 0,'23'22'281,"-1"-22"-266,0 0 32,0 0 0,0 0-16,0 0 32,0 0-47,0 0 15,0 0 0,0 0-15,-22 22-1,22-22 17,0 0 77,23 0-15,-23 0-79,0 0 32,0 0-31,0 0-1,0 0 32,0 0-31,0 0 0,0 0-1,0 0 16,1 0 32,-1 0-32,0 0 79,0 0-95,0 0 79,0 0-78,0 0 46,0 0-46,0 0 31,0 0-1,0 0 33,23 0-64,-23 0 32,0 0 16,0 0-17,0 0-14,0 0-1,22 0 0,-22 0-15,0 0 78,0 0-79,1 0 79,-23-22-94,22 22 16,-22-22-1,44 22 1,-22 0-1,0 0 17,0 0-17,0 0 1,0 0 31,0 0-32,0-22 1,0 22 15,1 0-15,-1 0 46,0 0-30,0 0 61,0 0 17,0 0-63,-22 22-32,22-22 17,0 0-17,0 0 1,0 0 78,-22 22-79,22-22 16,1 0 48,21 0-64,-22 0 63,0 0-62,0 0 31,0 0 0,0 0-32,22 0 17,-22 0-1,0 0 16,1 0-16,-1 0-15,0 0 15,0 0-16,-22 22 1,22-22-16,0 0 16,0 0 15,0 0 16,0 0-16,0 0 16,0 0-31,1 0 15,-1 0-16,0 0 17,0 0 46,0 0-47,0 0-15,0 0 15,0 0 0,0 0 0,0 0 1,0 0-17,0 0 32,1 0-31,-1 0 15,22 0 0,-22 0 16,0 0-31,0 0-1,0-22 32,0 22-31,0 0 343,0 0-343,1 0 15,-1 0-31,0 0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39:43.1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5D364F-9D43-423F-A4C3-9D8F4A083166}" emma:medium="tactile" emma:mode="ink">
          <msink:context xmlns:msink="http://schemas.microsoft.com/ink/2010/main" type="inkDrawing" rotatedBoundingBox="12015,8613 12065,11108 12029,11109 11979,8613" semanticType="callout" shapeName="Other">
            <msink:sourceLink direction="with" ref="{B2440CAB-95A1-4C93-B0B3-1E571A72EDAC}"/>
          </msink:context>
        </emma:interpretation>
      </emma:emma>
    </inkml:annotationXML>
    <inkml:trace contextRef="#ctx0" brushRef="#br0">27 0 0,'0'23'766,"0"-1"-735,0 0-15,0 0 15,0 0-31,0 0 16,-23-22-1,23 22-15,0 0 16,0 0 15,0 0-15,0 0 15,0 0 0,0 1 0,0-1-15,0 0 0,0 0-1,0 0 17,0 0-17,0 0 1,0 22-1,0-22 1,0 0 0,0 1-1,0-1 17,0 0 14,0 22 17,0-22-47,23-22 15,-23 22-31,0 0 15,0 0 17,0 0-17,0 0 17,0 0-17,0 1 16,0-1 1,0 0-1,0 0-15,0 0 15,0 0 0,0 0-15,0 0-1,0 0 32,0 0 47,0 0-78,0 1-1,0-1 16,0 0-15,0 0 15,0 0 1,0 0-17,0 0 48,0 0-48,0 0 32,0 22-31,0-22 31,0 1-32,0-1 1,22-22 0,-22 22-1,0 0 1,0 22 31,0-22-32,0 0 17,0 0-17,0 0 32,0 0-31,0 1-1,0-1 1,0 0 0,0 0-1,0 0 16,0 0-15,0 0 31,0 0-31,0 0-1,0 0-15,0 0 16,0 0-1,0 1 1,0-1 0,0 0 77,0 0-61,0 0-17,0 0 17,0 0-1,0 0 0,0 0-15,0 0 31,0 23-32,0-23 16,0 0-15,0 0 0,0 0 15,0 0-15,0 22 46,0-22-15,0 0 0,0 0-16,0 0 32,0 1-1,0-1-15,0 0 31,0 0 0,0 0-62,0 0 31,0 0-32,0 0 32,0 0 63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8-13T09:40:06.8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7F4D35D-3F4A-46EB-B3E4-FAF39A7CA7B5}" emma:medium="tactile" emma:mode="ink">
          <msink:context xmlns:msink="http://schemas.microsoft.com/ink/2010/main" type="inkDrawing" rotatedBoundingBox="6979,11032 9475,11063 9474,11117 6979,11087" shapeName="Other"/>
        </emma:interpretation>
      </emma:emma>
    </inkml:annotationXML>
    <inkml:trace contextRef="#ctx0" brushRef="#br0">0 44 0,'22'0'1078,"0"0"-718,0 0-345,0 0 48,0 0 515,0 0-500,0 0-47,0 0-15,0 0 31,1 0-16,-1 0-15,0 0 30,0 0-14,-22-22-1,22 22 0,-22-22-31,22 22 16,0 0 46,0 0-15,0 0-16,0 0-15,0 0 31,1 0 219,-1 0-235,0 0-16,22 0 48,-22 0-47,0 0 30,0 0-30,0 0 15,0 0 1,0 0-17,0 0 1,1 0-1,-1 0 64,0 0-33,0 0 17,0 0 15,-22 22-47,22-22-31,0 0 63,0 0-1,0 0-46,0 0 46,-22 22-30,22-22-17,1 0 32,-1 0 0,0 0 0,0 0-47,0 0 16,0 0 15,0 0 31,0 0-46,0 0 15,22 0-15,-22 0 31,1 0-16,-1 0 47,0 0-62,0 0-1,22 0 32,-22 0-31,0 0 15,0 0-15,0 0 15,0 0-15,1 0-1,-1 0 1,0 0-1,0 0 17,0 0-17,0 0 1,0 0 15,0 0-15,0 0-1,0 0 1,0 0 0,0 0 15,1 0-15,-1 0 15,0 0 31,0 0 1,0 0-48,0 0 32,0 0-31,0 0 31,0 0-32,0 0 32,23 0 16,-23 0-16,0 0 0,0 0 15,0 0-46,0 0 15,22 0 0,-22 0 0,0 0 1,0 0-1,0 0 16,1 0-32,-1 0 1,0 0 0,0 0 15,0 0 0,0 0-15,0 0 46,0 0 32,0 0-16,0 0-15,0 0 15,1 0-16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AAA0906-46C6-1A48-9901-05B8E29511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6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ヒラギノ角ゴ Pro W3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Billed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32"/>
            <a:ext cx="9144000" cy="685133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6413" y="2232025"/>
            <a:ext cx="6684962" cy="86360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da-DK" noProof="0" smtClean="0"/>
              <a:t>Klik for at redigere i master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6413" y="3238500"/>
            <a:ext cx="6677025" cy="550863"/>
          </a:xfrm>
        </p:spPr>
        <p:txBody>
          <a:bodyPr rIns="0"/>
          <a:lstStyle>
            <a:lvl1pPr marL="0" indent="0" algn="r">
              <a:buFont typeface="Warnock Pro Subhead" charset="0"/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543550" y="6534150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rgbClr val="77777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www.ballerup.dk</a:t>
            </a:r>
          </a:p>
        </p:txBody>
      </p:sp>
    </p:spTree>
    <p:extLst>
      <p:ext uri="{BB962C8B-B14F-4D97-AF65-F5344CB8AC3E}">
        <p14:creationId xmlns:p14="http://schemas.microsoft.com/office/powerpoint/2010/main" val="24837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AC85-F80B-F040-B466-8038B6B3C83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8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05575" y="133350"/>
            <a:ext cx="1952625" cy="599281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47700" y="133350"/>
            <a:ext cx="5705475" cy="5992813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961F6-9EE7-9749-B8F1-C09395FC34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0E1A-40B9-F445-9A11-B8F17F41A2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BCF7-F3FF-054C-A48E-55E324E99BD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4770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29150" y="1600200"/>
            <a:ext cx="3829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F3C8-5E83-4E44-8CA9-05E09E779B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8E695-2906-F24B-B83C-837DCAAE863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DF2C-01FA-BF41-9B23-283A4F0F66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5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066D2-9DD1-C341-92DC-1AC43327B9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2FC4-3EEA-574E-AEDA-BD0C4FD413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6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4620-8948-8841-B6DD-0C67D05D47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baggrund side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3332"/>
            <a:ext cx="9144000" cy="6851335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7100" y="133350"/>
            <a:ext cx="62611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masteren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600200"/>
            <a:ext cx="7810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94300" y="6534150"/>
            <a:ext cx="32575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BCD18424-CA3B-6B4E-B109-233B40D380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ヒラギノ角ゴ Pro W3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  <a:cs typeface="ヒラギノ角ゴ Pro W3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  <a:cs typeface="ヒラギノ角ゴ Pro W3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  <a:cs typeface="ヒラギノ角ゴ Pro W3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  <a:cs typeface="ヒラギノ角ゴ Pro W3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Verdana" charset="0"/>
          <a:ea typeface="ヒラギノ角ゴ Pro W3" charset="0"/>
        </a:defRPr>
      </a:lvl9pPr>
    </p:titleStyle>
    <p:bodyStyle>
      <a:lvl1pPr marL="274638" indent="-274638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  <a:cs typeface="ヒラギノ角ゴ Pro W3" charset="0"/>
        </a:defRPr>
      </a:lvl1pPr>
      <a:lvl2pPr marL="903288" indent="-341313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355725" indent="-276225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3pPr>
      <a:lvl4pPr marL="1982788" indent="-341313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2720975" indent="-374650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5pPr>
      <a:lvl6pPr marL="3178175" indent="-374650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6pPr>
      <a:lvl7pPr marL="3635375" indent="-374650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7pPr>
      <a:lvl8pPr marL="4092575" indent="-374650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8pPr>
      <a:lvl9pPr marL="4549775" indent="-374650" algn="l" rtl="0" eaLnBrk="1" fontAlgn="base" hangingPunct="1">
        <a:spcBef>
          <a:spcPct val="20000"/>
        </a:spcBef>
        <a:spcAft>
          <a:spcPct val="0"/>
        </a:spcAft>
        <a:buFont typeface="Warnock Pro Subhead" charset="0"/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emf"/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12" Type="http://schemas.openxmlformats.org/officeDocument/2006/relationships/customXml" Target="../ink/ink5.xml"/><Relationship Id="rId17" Type="http://schemas.openxmlformats.org/officeDocument/2006/relationships/image" Target="../media/image23.emf"/><Relationship Id="rId2" Type="http://schemas.openxmlformats.org/officeDocument/2006/relationships/image" Target="../media/image14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0.emf"/><Relationship Id="rId5" Type="http://schemas.openxmlformats.org/officeDocument/2006/relationships/image" Target="../media/image17.png"/><Relationship Id="rId15" Type="http://schemas.openxmlformats.org/officeDocument/2006/relationships/image" Target="../media/image22.emf"/><Relationship Id="rId10" Type="http://schemas.openxmlformats.org/officeDocument/2006/relationships/customXml" Target="../ink/ink4.xml"/><Relationship Id="rId4" Type="http://schemas.openxmlformats.org/officeDocument/2006/relationships/image" Target="../media/image16.png"/><Relationship Id="rId9" Type="http://schemas.openxmlformats.org/officeDocument/2006/relationships/image" Target="../media/image19.emf"/><Relationship Id="rId1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1800" dirty="0">
                <a:solidFill>
                  <a:srgbClr val="FFFFFF"/>
                </a:solidFill>
                <a:cs typeface="+mj-cs"/>
              </a:rPr>
              <a:t>Dispensation fra lokalplan nr. 134 på Baltorpvej 156-158 i Ballerup</a:t>
            </a:r>
            <a:endParaRPr lang="da-DK" dirty="0"/>
          </a:p>
        </p:txBody>
      </p:sp>
      <p:sp>
        <p:nvSpPr>
          <p:cNvPr id="12" name="Und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da-DK" dirty="0">
                <a:solidFill>
                  <a:srgbClr val="FFFFFF"/>
                </a:solidFill>
                <a:cs typeface="+mn-cs"/>
              </a:rPr>
              <a:t>Sagsnr.: 01.02.00-P19-29-20</a:t>
            </a:r>
          </a:p>
          <a:p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www.ballerup.dk</a:t>
            </a:r>
          </a:p>
        </p:txBody>
      </p:sp>
    </p:spTree>
    <p:extLst>
      <p:ext uri="{BB962C8B-B14F-4D97-AF65-F5344CB8AC3E}">
        <p14:creationId xmlns:p14="http://schemas.microsoft.com/office/powerpoint/2010/main" val="22232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8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311A68-4AD0-8D42-8CBB-791E2FED45B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a-DK" dirty="0" smtClean="0">
                <a:cs typeface="+mj-cs"/>
              </a:rPr>
              <a:t>Oversigtskort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a-DK" dirty="0" smtClean="0"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/>
          <a:srcRect l="2296" t="3236" r="2076" b="3705"/>
          <a:stretch/>
        </p:blipFill>
        <p:spPr>
          <a:xfrm>
            <a:off x="763465" y="1455574"/>
            <a:ext cx="7578969" cy="507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FFFFF"/>
                </a:solidFill>
              </a:rPr>
              <a:t>Byggeriets placering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412" y="1600200"/>
            <a:ext cx="7483075" cy="4525963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Håndskrift 6"/>
              <p14:cNvContentPartPr/>
              <p14:nvPr/>
            </p14:nvContentPartPr>
            <p14:xfrm>
              <a:off x="2524168" y="2682777"/>
              <a:ext cx="4448880" cy="2192760"/>
            </p14:xfrm>
          </p:contentPart>
        </mc:Choice>
        <mc:Fallback xmlns="">
          <p:pic>
            <p:nvPicPr>
              <p:cNvPr id="7" name="Håndskrift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2288" y="2670897"/>
                <a:ext cx="4472640" cy="22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910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FFFFFF"/>
                </a:solidFill>
              </a:rPr>
              <a:t>Ejendommen </a:t>
            </a:r>
            <a:r>
              <a:rPr lang="da-DK" dirty="0" smtClean="0">
                <a:solidFill>
                  <a:srgbClr val="FFFFFF"/>
                </a:solidFill>
              </a:rPr>
              <a:t>i dag set </a:t>
            </a:r>
            <a:r>
              <a:rPr lang="da-DK" dirty="0">
                <a:solidFill>
                  <a:srgbClr val="FFFFFF"/>
                </a:solidFill>
              </a:rPr>
              <a:t>fra Baltorpvej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953756"/>
            <a:ext cx="7810500" cy="3818850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94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Plantegning af Byggeriet efter ombygning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700" y="1408534"/>
            <a:ext cx="7810500" cy="1835800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1" y="2604937"/>
            <a:ext cx="3629576" cy="3336779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962677" y="323488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dirty="0" smtClean="0">
                <a:solidFill>
                  <a:srgbClr val="000000"/>
                </a:solidFill>
              </a:rPr>
              <a:t>Grundplan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79" y="6174264"/>
            <a:ext cx="6425741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Udsnit af 3 lejlighedstyper   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487" y="1412613"/>
            <a:ext cx="2228850" cy="3790950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0" y="1506996"/>
            <a:ext cx="2076450" cy="24384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813" y="1353320"/>
            <a:ext cx="3019425" cy="4219575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516836" y="5203563"/>
            <a:ext cx="2250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Lejlighed på 71 m2</a:t>
            </a:r>
          </a:p>
          <a:p>
            <a:r>
              <a:rPr lang="da-DK" sz="1400" dirty="0" smtClean="0"/>
              <a:t>Bruttoareal 84 m2</a:t>
            </a:r>
          </a:p>
          <a:p>
            <a:r>
              <a:rPr lang="da-DK" sz="1400" dirty="0" smtClean="0"/>
              <a:t>Nettoareal ca. 65 m2</a:t>
            </a:r>
            <a:endParaRPr lang="da-DK" sz="1400" dirty="0"/>
          </a:p>
        </p:txBody>
      </p:sp>
      <p:sp>
        <p:nvSpPr>
          <p:cNvPr id="9" name="Tekstfelt 8"/>
          <p:cNvSpPr txBox="1"/>
          <p:nvPr/>
        </p:nvSpPr>
        <p:spPr>
          <a:xfrm>
            <a:off x="3111769" y="4068167"/>
            <a:ext cx="22413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Lejlighed på 54 m2</a:t>
            </a:r>
          </a:p>
          <a:p>
            <a:r>
              <a:rPr lang="da-DK" sz="1400" dirty="0" smtClean="0"/>
              <a:t>Bruttoareal 63 m2</a:t>
            </a:r>
          </a:p>
          <a:p>
            <a:r>
              <a:rPr lang="da-DK" sz="1400" dirty="0" smtClean="0"/>
              <a:t>Nettoareal ca. 49 m2</a:t>
            </a:r>
            <a:endParaRPr lang="da-DK" sz="1400" dirty="0"/>
          </a:p>
        </p:txBody>
      </p:sp>
      <p:sp>
        <p:nvSpPr>
          <p:cNvPr id="10" name="Tekstfelt 9"/>
          <p:cNvSpPr txBox="1"/>
          <p:nvPr/>
        </p:nvSpPr>
        <p:spPr>
          <a:xfrm>
            <a:off x="5697812" y="5530302"/>
            <a:ext cx="2754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Lejlighed på 108 m2</a:t>
            </a:r>
          </a:p>
          <a:p>
            <a:r>
              <a:rPr lang="da-DK" sz="1400" dirty="0" smtClean="0"/>
              <a:t>Bruttoareal 128 m2</a:t>
            </a:r>
          </a:p>
          <a:p>
            <a:r>
              <a:rPr lang="da-DK" sz="1400" dirty="0" smtClean="0"/>
              <a:t>Nettoareal ca. 94 m2</a:t>
            </a:r>
            <a:endParaRPr lang="da-DK" sz="1400" dirty="0"/>
          </a:p>
        </p:txBody>
      </p:sp>
      <p:sp>
        <p:nvSpPr>
          <p:cNvPr id="11" name="Tekstfelt 10"/>
          <p:cNvSpPr txBox="1"/>
          <p:nvPr/>
        </p:nvSpPr>
        <p:spPr>
          <a:xfrm>
            <a:off x="636104" y="6050943"/>
            <a:ext cx="34323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 smtClean="0"/>
              <a:t>Bruttoareal er </a:t>
            </a:r>
            <a:r>
              <a:rPr lang="da-DK" sz="1050" dirty="0" err="1" smtClean="0"/>
              <a:t>incl</a:t>
            </a:r>
            <a:r>
              <a:rPr lang="da-DK" sz="1050" dirty="0" smtClean="0"/>
              <a:t>. del af opgang </a:t>
            </a:r>
            <a:r>
              <a:rPr lang="da-DK" sz="1050" dirty="0" err="1" smtClean="0"/>
              <a:t>m.v</a:t>
            </a:r>
            <a:endParaRPr lang="da-DK" sz="1050" dirty="0" smtClean="0"/>
          </a:p>
          <a:p>
            <a:r>
              <a:rPr lang="da-DK" sz="1050" dirty="0" smtClean="0"/>
              <a:t>Nettoareal er reelt bolig m2, målt på tegninger</a:t>
            </a:r>
            <a:endParaRPr lang="da-DK" sz="1050" dirty="0"/>
          </a:p>
        </p:txBody>
      </p:sp>
    </p:spTree>
    <p:extLst>
      <p:ext uri="{BB962C8B-B14F-4D97-AF65-F5344CB8AC3E}">
        <p14:creationId xmlns:p14="http://schemas.microsoft.com/office/powerpoint/2010/main" val="205952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Facadetegninger af byggeriet efter ombygning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1154921"/>
            <a:ext cx="7810500" cy="1358348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3" y="2767909"/>
            <a:ext cx="4352921" cy="35116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866" y="2513269"/>
            <a:ext cx="2926334" cy="493819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196" y="6156971"/>
            <a:ext cx="2158171" cy="4938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Håndskrift 23"/>
              <p14:cNvContentPartPr/>
              <p14:nvPr/>
            </p14:nvContentPartPr>
            <p14:xfrm>
              <a:off x="818922" y="3973852"/>
              <a:ext cx="1678320" cy="50400"/>
            </p14:xfrm>
          </p:contentPart>
        </mc:Choice>
        <mc:Fallback>
          <p:pic>
            <p:nvPicPr>
              <p:cNvPr id="24" name="Håndskrift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042" y="3961972"/>
                <a:ext cx="1702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" name="Håndskrift 25"/>
              <p14:cNvContentPartPr/>
              <p14:nvPr/>
            </p14:nvContentPartPr>
            <p14:xfrm>
              <a:off x="1948242" y="3109132"/>
              <a:ext cx="32040" cy="890640"/>
            </p14:xfrm>
          </p:contentPart>
        </mc:Choice>
        <mc:Fallback>
          <p:pic>
            <p:nvPicPr>
              <p:cNvPr id="26" name="Håndskrift 2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362" y="3097252"/>
                <a:ext cx="55800" cy="9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" name="Håndskrift 29"/>
              <p14:cNvContentPartPr/>
              <p14:nvPr/>
            </p14:nvContentPartPr>
            <p14:xfrm>
              <a:off x="3369522" y="3117052"/>
              <a:ext cx="10080" cy="858960"/>
            </p14:xfrm>
          </p:contentPart>
        </mc:Choice>
        <mc:Fallback>
          <p:pic>
            <p:nvPicPr>
              <p:cNvPr id="30" name="Håndskrift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57642" y="3105172"/>
                <a:ext cx="33840" cy="88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" name="Håndskrift 31"/>
              <p14:cNvContentPartPr/>
              <p14:nvPr/>
            </p14:nvContentPartPr>
            <p14:xfrm>
              <a:off x="3403002" y="3974212"/>
              <a:ext cx="938880" cy="27360"/>
            </p14:xfrm>
          </p:contentPart>
        </mc:Choice>
        <mc:Fallback>
          <p:pic>
            <p:nvPicPr>
              <p:cNvPr id="32" name="Håndskrift 3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91122" y="3962332"/>
                <a:ext cx="962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" name="Håndskrift 33"/>
              <p14:cNvContentPartPr/>
              <p14:nvPr/>
            </p14:nvContentPartPr>
            <p14:xfrm>
              <a:off x="4315962" y="3100852"/>
              <a:ext cx="18000" cy="898920"/>
            </p14:xfrm>
          </p:contentPart>
        </mc:Choice>
        <mc:Fallback>
          <p:pic>
            <p:nvPicPr>
              <p:cNvPr id="34" name="Håndskrift 3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4082" y="3088972"/>
                <a:ext cx="4176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6" name="Håndskrift 35"/>
              <p14:cNvContentPartPr/>
              <p14:nvPr/>
            </p14:nvContentPartPr>
            <p14:xfrm>
              <a:off x="2512722" y="3975652"/>
              <a:ext cx="898920" cy="20880"/>
            </p14:xfrm>
          </p:contentPart>
        </mc:Choice>
        <mc:Fallback>
          <p:pic>
            <p:nvPicPr>
              <p:cNvPr id="36" name="Håndskrift 3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00842" y="3963772"/>
                <a:ext cx="922680" cy="4464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kstfelt 36"/>
          <p:cNvSpPr txBox="1"/>
          <p:nvPr/>
        </p:nvSpPr>
        <p:spPr>
          <a:xfrm>
            <a:off x="3147545" y="6279509"/>
            <a:ext cx="42131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Lejlighedsskel på 3. sal er markeret med rød 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256084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08" y="1357078"/>
            <a:ext cx="4590686" cy="3304318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90E1A-40B9-F445-9A11-B8F17F41A2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8" y="4534797"/>
            <a:ext cx="2810500" cy="493819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5992721" y="392965"/>
            <a:ext cx="2440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Gavl mod Atlasvænge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182" y="2054649"/>
            <a:ext cx="3439739" cy="39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4022"/>
      </p:ext>
    </p:extLst>
  </p:cSld>
  <p:clrMapOvr>
    <a:masterClrMapping/>
  </p:clrMapOvr>
</p:sld>
</file>

<file path=ppt/theme/theme1.xml><?xml version="1.0" encoding="utf-8"?>
<a:theme xmlns:a="http://schemas.openxmlformats.org/drawingml/2006/main" name="Præsentation">
  <a:themeElements>
    <a:clrScheme name="Kontortema 2">
      <a:dk1>
        <a:srgbClr val="000000"/>
      </a:dk1>
      <a:lt1>
        <a:srgbClr val="FFFFFF"/>
      </a:lt1>
      <a:dk2>
        <a:srgbClr val="FFFFFF"/>
      </a:dk2>
      <a:lt2>
        <a:srgbClr val="C40075"/>
      </a:lt2>
      <a:accent1>
        <a:srgbClr val="007AAF"/>
      </a:accent1>
      <a:accent2>
        <a:srgbClr val="94AF2A"/>
      </a:accent2>
      <a:accent3>
        <a:srgbClr val="FFFFFF"/>
      </a:accent3>
      <a:accent4>
        <a:srgbClr val="000000"/>
      </a:accent4>
      <a:accent5>
        <a:srgbClr val="AABED4"/>
      </a:accent5>
      <a:accent6>
        <a:srgbClr val="869E25"/>
      </a:accent6>
      <a:hlink>
        <a:srgbClr val="C4161C"/>
      </a:hlink>
      <a:folHlink>
        <a:srgbClr val="C96419"/>
      </a:folHlink>
    </a:clrScheme>
    <a:fontScheme name="Kontortema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FFFFFF"/>
        </a:dk2>
        <a:lt2>
          <a:srgbClr val="C40075"/>
        </a:lt2>
        <a:accent1>
          <a:srgbClr val="007AAF"/>
        </a:accent1>
        <a:accent2>
          <a:srgbClr val="94AF2A"/>
        </a:accent2>
        <a:accent3>
          <a:srgbClr val="FFFFFF"/>
        </a:accent3>
        <a:accent4>
          <a:srgbClr val="000000"/>
        </a:accent4>
        <a:accent5>
          <a:srgbClr val="AABED4"/>
        </a:accent5>
        <a:accent6>
          <a:srgbClr val="869E25"/>
        </a:accent6>
        <a:hlink>
          <a:srgbClr val="C4161C"/>
        </a:hlink>
        <a:folHlink>
          <a:srgbClr val="C964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Ballerup nylogo</Template>
  <TotalTime>1993</TotalTime>
  <Words>111</Words>
  <Application>Microsoft Office PowerPoint</Application>
  <PresentationFormat>Skærmshow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Verdana</vt:lpstr>
      <vt:lpstr>Warnock Pro Subhead</vt:lpstr>
      <vt:lpstr>ヒラギノ角ゴ Pro W3</vt:lpstr>
      <vt:lpstr>Præsentation</vt:lpstr>
      <vt:lpstr>Dispensation fra lokalplan nr. 134 på Baltorpvej 156-158 i Ballerup</vt:lpstr>
      <vt:lpstr>Oversigtskort</vt:lpstr>
      <vt:lpstr>Byggeriets placering</vt:lpstr>
      <vt:lpstr>Ejendommen i dag set fra Baltorpvej </vt:lpstr>
      <vt:lpstr>Plantegning af Byggeriet efter ombygning</vt:lpstr>
      <vt:lpstr>Udsnit af 3 lejlighedstyper   </vt:lpstr>
      <vt:lpstr>Facadetegninger af byggeriet efter ombygning</vt:lpstr>
      <vt:lpstr>PowerPoint-præsentation</vt:lpstr>
    </vt:vector>
  </TitlesOfParts>
  <Company>Ballerup 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Dispensation fra lokalplan nr. 134 på Baltorpvej 156-158 i Ballerup</dc:title>
  <dc:creator>Gitte Maria Maack (gmaa)</dc:creator>
  <cp:lastModifiedBy>Gitte Maria Maack (gmaa)</cp:lastModifiedBy>
  <cp:revision>18</cp:revision>
  <dcterms:created xsi:type="dcterms:W3CDTF">2020-08-03T12:52:15Z</dcterms:created>
  <dcterms:modified xsi:type="dcterms:W3CDTF">2020-08-14T06:29:08Z</dcterms:modified>
</cp:coreProperties>
</file>