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BA39C8-E86D-4713-864A-8065E237E402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si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9147176" cy="6854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6413" y="2232025"/>
            <a:ext cx="6684962" cy="863600"/>
          </a:xfrm>
        </p:spPr>
        <p:txBody>
          <a:bodyPr anchor="b"/>
          <a:lstStyle>
            <a:lvl1pPr>
              <a:defRPr sz="24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238500"/>
            <a:ext cx="6677025" cy="550863"/>
          </a:xfrm>
        </p:spPr>
        <p:txBody>
          <a:bodyPr rIns="0"/>
          <a:lstStyle>
            <a:lvl1pPr marL="0" indent="0" algn="r">
              <a:buFont typeface="Warnock Pro Subhead" pitchFamily="18" charset="0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43550" y="6534150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www.ballerup.dk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889C69-FF62-4441-ABB9-DD679C261D1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33350"/>
            <a:ext cx="1952625" cy="5992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7700" y="133350"/>
            <a:ext cx="5705475" cy="5992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E9820-4489-49E2-8001-07DAD8D69CF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14DC8B-A909-4527-929F-82439B86321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0C8E93-0D3B-4E11-AF6D-D9C6A4D07D1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70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715B8-BC59-4422-8D5D-BD5FB2EDBB0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5F78C-BD0A-4E06-B47F-8B4D76A4251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374E-77C8-4E55-AB94-B2C0868D0CF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B33ECB-1DE9-43E9-9863-CDD4BE06012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09D467-9E6E-416D-BA82-601DDAC8FE6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E42BB4-A4B2-438B-B47F-E8072FC9871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eader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7175" cy="11509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133350"/>
            <a:ext cx="6261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00200"/>
            <a:ext cx="7810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4300" y="6534150"/>
            <a:ext cx="32575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A72DC60-7CCC-405F-BD85-AA962114332F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pitchFamily="34" charset="0"/>
        </a:defRPr>
      </a:lvl9pPr>
    </p:titleStyle>
    <p:bodyStyle>
      <a:lvl1pPr marL="274638" indent="-274638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32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2pPr>
      <a:lvl3pPr marL="1355725" indent="-276225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3pPr>
      <a:lvl4pPr marL="1982788" indent="-341313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4pPr>
      <a:lvl5pPr marL="27209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5pPr>
      <a:lvl6pPr marL="31781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6pPr>
      <a:lvl7pPr marL="36353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7pPr>
      <a:lvl8pPr marL="40925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8pPr>
      <a:lvl9pPr marL="4549775" indent="-374650" algn="l" rtl="0" eaLnBrk="1" fontAlgn="base" hangingPunct="1">
        <a:spcBef>
          <a:spcPct val="20000"/>
        </a:spcBef>
        <a:spcAft>
          <a:spcPct val="0"/>
        </a:spcAft>
        <a:buFont typeface="Warnock Pro Subhead" pitchFamily="18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ln/>
        </p:spPr>
        <p:txBody>
          <a:bodyPr/>
          <a:lstStyle/>
          <a:p>
            <a:r>
              <a:rPr lang="en-US"/>
              <a:t>www.ballerup.dk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Måløv Rens A/S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dirty="0" smtClean="0"/>
              <a:t>Midlertidig tilladelse til udledning af spildevand til </a:t>
            </a:r>
            <a:r>
              <a:rPr lang="da-DK" dirty="0" err="1" smtClean="0"/>
              <a:t>Jonstrup</a:t>
            </a:r>
            <a:r>
              <a:rPr lang="da-DK" smtClean="0"/>
              <a:t> Å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Måløv Rens A/S, Brydegårdsvej </a:t>
            </a:r>
            <a:r>
              <a:rPr lang="da-DK" smtClean="0"/>
              <a:t>41 Måløv.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4DC8B-A909-4527-929F-82439B86321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937" y="1393166"/>
            <a:ext cx="5199515" cy="51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12081-815D-4DED-A220-D39D9281A634}" type="slidenum">
              <a:rPr lang="en-US"/>
              <a:pPr/>
              <a:t>3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Udledning af kvælstof </a:t>
            </a:r>
            <a:r>
              <a:rPr lang="da-DK" dirty="0" err="1" smtClean="0"/>
              <a:t>total-N</a:t>
            </a:r>
            <a:r>
              <a:rPr lang="da-DK" dirty="0" smtClean="0"/>
              <a:t> ved vandmængder som i 2013.</a:t>
            </a: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u="sng" dirty="0" smtClean="0"/>
              <a:t>Eksisterende udledningstilladelse</a:t>
            </a:r>
            <a:r>
              <a:rPr lang="da-DK" dirty="0" smtClean="0"/>
              <a:t>:   5 mg/l -     19,5 tons pr. år</a:t>
            </a:r>
          </a:p>
          <a:p>
            <a:endParaRPr lang="da-DK" dirty="0" smtClean="0"/>
          </a:p>
          <a:p>
            <a:r>
              <a:rPr lang="da-DK" dirty="0" smtClean="0"/>
              <a:t>Udledning i 2013                      : 6,4 mg/l -     25    tons pr. år</a:t>
            </a:r>
          </a:p>
          <a:p>
            <a:endParaRPr lang="da-DK" dirty="0" smtClean="0"/>
          </a:p>
          <a:p>
            <a:r>
              <a:rPr lang="da-DK" u="sng" dirty="0" smtClean="0"/>
              <a:t>Midlertidig udledningstilladelse</a:t>
            </a:r>
            <a:r>
              <a:rPr lang="da-DK" dirty="0" smtClean="0"/>
              <a:t>:</a:t>
            </a:r>
          </a:p>
          <a:p>
            <a:r>
              <a:rPr lang="da-DK" dirty="0" smtClean="0"/>
              <a:t>Krav                                         : 7 mg/l  -     27,3 tons pr. år</a:t>
            </a:r>
          </a:p>
          <a:p>
            <a:r>
              <a:rPr lang="da-DK" dirty="0" smtClean="0"/>
              <a:t>Vejledende krav                        : 6   mg/l -     23,4 tons pr. år</a:t>
            </a:r>
          </a:p>
          <a:p>
            <a:endParaRPr lang="da-DK" dirty="0" smtClean="0"/>
          </a:p>
          <a:p>
            <a:r>
              <a:rPr lang="da-DK" dirty="0" smtClean="0"/>
              <a:t>Udledning til Roskilde Fjord og Isefjord i gennemsnit for 2005-2009: 1758 tons pr. år.</a:t>
            </a:r>
          </a:p>
          <a:p>
            <a:r>
              <a:rPr lang="da-DK" dirty="0" err="1" smtClean="0"/>
              <a:t>Merudledning</a:t>
            </a:r>
            <a:r>
              <a:rPr lang="da-DK" dirty="0" smtClean="0"/>
              <a:t> af kvælstof ved:</a:t>
            </a:r>
          </a:p>
          <a:p>
            <a:r>
              <a:rPr lang="da-DK" dirty="0" smtClean="0"/>
              <a:t>7 mg/l : 0,44%.</a:t>
            </a:r>
          </a:p>
          <a:p>
            <a:r>
              <a:rPr lang="da-DK" dirty="0" smtClean="0"/>
              <a:t>6 mg/l : 0,22%.</a:t>
            </a:r>
            <a:endParaRPr lang="da-DK" dirty="0" smtClean="0"/>
          </a:p>
          <a:p>
            <a:r>
              <a:rPr lang="da-DK" dirty="0" smtClean="0"/>
              <a:t>                  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erup logo">
  <a:themeElements>
    <a:clrScheme name="Kontortema 2">
      <a:dk1>
        <a:srgbClr val="000000"/>
      </a:dk1>
      <a:lt1>
        <a:srgbClr val="FFFFFF"/>
      </a:lt1>
      <a:dk2>
        <a:srgbClr val="FFFFFF"/>
      </a:dk2>
      <a:lt2>
        <a:srgbClr val="C40075"/>
      </a:lt2>
      <a:accent1>
        <a:srgbClr val="007AAF"/>
      </a:accent1>
      <a:accent2>
        <a:srgbClr val="94AF2A"/>
      </a:accent2>
      <a:accent3>
        <a:srgbClr val="FFFFFF"/>
      </a:accent3>
      <a:accent4>
        <a:srgbClr val="000000"/>
      </a:accent4>
      <a:accent5>
        <a:srgbClr val="AABED4"/>
      </a:accent5>
      <a:accent6>
        <a:srgbClr val="869E25"/>
      </a:accent6>
      <a:hlink>
        <a:srgbClr val="C4161C"/>
      </a:hlink>
      <a:folHlink>
        <a:srgbClr val="C96419"/>
      </a:folHlink>
    </a:clrScheme>
    <a:fontScheme name="Kontorte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FFFFFF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Ballerup logo</Template>
  <TotalTime>45</TotalTime>
  <Words>113</Words>
  <Application>Microsoft Office PowerPoint</Application>
  <PresentationFormat>Skærmshow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Ballerup logo</vt:lpstr>
      <vt:lpstr>Måløv Rens A/S</vt:lpstr>
      <vt:lpstr>Måløv Rens A/S, Brydegårdsvej 41 Måløv.</vt:lpstr>
      <vt:lpstr>Udledning af kvælstof total-N ved vandmængder som i 2013.</vt:lpstr>
    </vt:vector>
  </TitlesOfParts>
  <Company>Ballerup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Måløv Rens A/S</dc:title>
  <dc:creator>sbj</dc:creator>
  <cp:lastModifiedBy>sbj</cp:lastModifiedBy>
  <cp:revision>8</cp:revision>
  <dcterms:created xsi:type="dcterms:W3CDTF">2014-11-10T08:52:21Z</dcterms:created>
  <dcterms:modified xsi:type="dcterms:W3CDTF">2014-11-10T11:32:52Z</dcterms:modified>
</cp:coreProperties>
</file>