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A8AE15-D2CA-430D-B403-803F1052193D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rsi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9147176" cy="6854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6413" y="2232025"/>
            <a:ext cx="6684962" cy="86360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238500"/>
            <a:ext cx="6677025" cy="550863"/>
          </a:xfrm>
        </p:spPr>
        <p:txBody>
          <a:bodyPr rIns="0"/>
          <a:lstStyle>
            <a:lvl1pPr marL="0" indent="0" algn="r">
              <a:buFont typeface="Warnock Pro Subhead" pitchFamily="18" charset="0"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43550" y="6534150"/>
            <a:ext cx="2895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www.ballerup.dk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203C48-3871-4D49-8CF6-1F9182FFE71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33350"/>
            <a:ext cx="1952625" cy="599281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7700" y="133350"/>
            <a:ext cx="5705475" cy="599281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F93925-72FC-426E-B8DB-72A61E70BE0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C6CACF-662F-49D9-9415-308F410B165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B17723-3A6B-4E51-A042-8DD333AE855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770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375B3-6660-4CF5-8229-FEA849A943C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956CA0-308F-43AA-8638-C33614B8483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FE971E-1234-4913-B612-12C43159C51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F7981-E6E4-4585-9560-7F54A65FE56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4CC72-2981-4738-A096-A97E4DEB443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12B005-5A6A-48D8-87EB-A45991880E5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der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7175" cy="1150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133350"/>
            <a:ext cx="6261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600200"/>
            <a:ext cx="7810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94300" y="6534150"/>
            <a:ext cx="3257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A494D09-D342-4546-9D62-19400809E3C6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9pPr>
    </p:titleStyle>
    <p:bodyStyle>
      <a:lvl1pPr marL="274638" indent="-274638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3288" indent="-341313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2pPr>
      <a:lvl3pPr marL="1355725" indent="-276225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3pPr>
      <a:lvl4pPr marL="1982788" indent="-341313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4pPr>
      <a:lvl5pPr marL="27209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5pPr>
      <a:lvl6pPr marL="31781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6pPr>
      <a:lvl7pPr marL="36353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7pPr>
      <a:lvl8pPr marL="40925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8pPr>
      <a:lvl9pPr marL="45497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/>
          <a:p>
            <a:r>
              <a:rPr lang="en-US"/>
              <a:t>www.ballerup.dk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1600" dirty="0" smtClean="0"/>
              <a:t>Dispensation fra lokalplan nr. 56 § 3, stk. 3 vedr. </a:t>
            </a:r>
            <a:r>
              <a:rPr lang="da-DK" sz="1600" dirty="0" err="1" smtClean="0"/>
              <a:t>vejbyggelinie</a:t>
            </a:r>
            <a:endParaRPr lang="da-DK" sz="1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38649-A0C2-4A42-8F7F-055477417E9C}" type="slidenum">
              <a:rPr lang="en-US"/>
              <a:pPr/>
              <a:t>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106" name="Picture 10" descr="C:\Users\jbsk\Documents\Pileagervej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914" y="1210816"/>
            <a:ext cx="7551513" cy="5338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CACF-662F-49D9-9415-308F410B165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4" name="Picture 2" descr="C:\Users\jbsk\Documents\Pileagervej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601" y="1600200"/>
            <a:ext cx="72606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200" dirty="0" smtClean="0"/>
              <a:t>Skur set fra vej. Skel mellem grundene er i midten af skuret</a:t>
            </a:r>
            <a:endParaRPr lang="da-DK" sz="1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5400000">
            <a:off x="1143025" y="2095525"/>
            <a:ext cx="6819849" cy="452596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CACF-662F-49D9-9415-308F410B165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372616" y="1243176"/>
          <a:ext cx="4310196" cy="5443562"/>
        </p:xfrm>
        <a:graphic>
          <a:graphicData uri="http://schemas.openxmlformats.org/presentationml/2006/ole">
            <p:oleObj spid="_x0000_s9219" name="Acrobat Document" r:id="rId3" imgW="11020343" imgH="1391580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200" dirty="0" smtClean="0"/>
              <a:t>Skur set fra </a:t>
            </a:r>
            <a:r>
              <a:rPr lang="da-DK" sz="1200" dirty="0" err="1" smtClean="0"/>
              <a:t>Pileagervej</a:t>
            </a:r>
            <a:r>
              <a:rPr lang="da-DK" sz="1200" dirty="0" smtClean="0"/>
              <a:t> 9 siden. Huset i baggrunden er </a:t>
            </a:r>
            <a:r>
              <a:rPr lang="da-DK" sz="1200" dirty="0" err="1" smtClean="0"/>
              <a:t>Pileagervej</a:t>
            </a:r>
            <a:r>
              <a:rPr lang="da-DK" sz="1200" dirty="0" smtClean="0"/>
              <a:t> 7.</a:t>
            </a:r>
            <a:endParaRPr lang="da-DK" sz="1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CACF-662F-49D9-9415-308F410B165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42" name="Picture 2" descr="C:\Users\jbsk\Desktop\Skur fra nord Pileagervej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329" y="1155818"/>
            <a:ext cx="4032196" cy="5376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llerup logo">
  <a:themeElements>
    <a:clrScheme name="Kontortema 2">
      <a:dk1>
        <a:srgbClr val="000000"/>
      </a:dk1>
      <a:lt1>
        <a:srgbClr val="FFFFFF"/>
      </a:lt1>
      <a:dk2>
        <a:srgbClr val="FFFFFF"/>
      </a:dk2>
      <a:lt2>
        <a:srgbClr val="C40075"/>
      </a:lt2>
      <a:accent1>
        <a:srgbClr val="007AAF"/>
      </a:accent1>
      <a:accent2>
        <a:srgbClr val="94AF2A"/>
      </a:accent2>
      <a:accent3>
        <a:srgbClr val="FFFFFF"/>
      </a:accent3>
      <a:accent4>
        <a:srgbClr val="000000"/>
      </a:accent4>
      <a:accent5>
        <a:srgbClr val="AABED4"/>
      </a:accent5>
      <a:accent6>
        <a:srgbClr val="869E25"/>
      </a:accent6>
      <a:hlink>
        <a:srgbClr val="C4161C"/>
      </a:hlink>
      <a:folHlink>
        <a:srgbClr val="C96419"/>
      </a:folHlink>
    </a:clrScheme>
    <a:fontScheme name="Kontort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FFFFFF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Ballerup logo</Template>
  <TotalTime>33</TotalTime>
  <Words>47</Words>
  <Application>Microsoft Office PowerPoint</Application>
  <PresentationFormat>Skærmshow (4:3)</PresentationFormat>
  <Paragraphs>8</Paragraphs>
  <Slides>5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9" baseType="lpstr">
      <vt:lpstr>Verdana</vt:lpstr>
      <vt:lpstr>Warnock Pro Subhead</vt:lpstr>
      <vt:lpstr>Ballerup logo</vt:lpstr>
      <vt:lpstr>Adobe Acrobat Document</vt:lpstr>
      <vt:lpstr>Dispensation fra lokalplan nr. 56 § 3, stk. 3 vedr. vejbyggelinie</vt:lpstr>
      <vt:lpstr>Dias nummer 2</vt:lpstr>
      <vt:lpstr>Dias nummer 3</vt:lpstr>
      <vt:lpstr>Skur set fra vej. Skel mellem grundene er i midten af skuret</vt:lpstr>
      <vt:lpstr>Skur set fra Pileagervej 9 siden. Huset i baggrunden er Pileagervej 7.</vt:lpstr>
    </vt:vector>
  </TitlesOfParts>
  <Company>Ballerup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Dispensation fra lokalplan nr. 56 § 3, stk. 3 vedr. vejbyggelinie</dc:title>
  <dc:creator>Jeanne Breinholdt Skelmose</dc:creator>
  <cp:lastModifiedBy>Jeanne Breinholdt Skelmose</cp:lastModifiedBy>
  <cp:revision>3</cp:revision>
  <dcterms:created xsi:type="dcterms:W3CDTF">2014-12-02T13:05:05Z</dcterms:created>
  <dcterms:modified xsi:type="dcterms:W3CDTF">2014-12-02T13:38:56Z</dcterms:modified>
</cp:coreProperties>
</file>